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83" y="39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</a:t>
            </a:r>
            <a:r>
              <a:rPr lang="ro-RO" sz="2000" b="1" dirty="0" err="1" smtClean="0"/>
              <a:t>corrected</a:t>
            </a:r>
            <a:r>
              <a:rPr lang="ro-RO" sz="2000" b="1" dirty="0" smtClean="0"/>
              <a:t> </a:t>
            </a:r>
            <a:r>
              <a:rPr lang="ro-RO" sz="2000" b="1" dirty="0" err="1" smtClean="0"/>
              <a:t>regulated</a:t>
            </a:r>
            <a:r>
              <a:rPr lang="en-GB" sz="2000" b="1" dirty="0" smtClean="0"/>
              <a:t> </a:t>
            </a:r>
            <a:r>
              <a:rPr lang="en-GB" sz="2000" b="1" dirty="0"/>
              <a:t>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5007079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2017-September 2018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208875"/>
              </p:ext>
            </p:extLst>
          </p:nvPr>
        </p:nvGraphicFramePr>
        <p:xfrm>
          <a:off x="2127455" y="4155500"/>
          <a:ext cx="8103010" cy="21884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8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724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26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00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96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 smtClean="0">
                          <a:effectLst/>
                        </a:rPr>
                        <a:t>N</a:t>
                      </a:r>
                      <a:r>
                        <a:rPr lang="en-GB" sz="1100" dirty="0" smtClean="0">
                          <a:effectLst/>
                        </a:rPr>
                        <a:t>o</a:t>
                      </a:r>
                      <a:r>
                        <a:rPr lang="ro-RO" sz="1100" dirty="0" smtClean="0">
                          <a:effectLst/>
                        </a:rPr>
                        <a:t>. 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approved October </a:t>
                      </a:r>
                      <a:r>
                        <a:rPr lang="ro-RO" sz="1100" dirty="0" smtClean="0">
                          <a:effectLst/>
                        </a:rPr>
                        <a:t>2018-</a:t>
                      </a:r>
                      <a:r>
                        <a:rPr lang="en-GB" sz="1100" dirty="0" smtClean="0">
                          <a:effectLst/>
                        </a:rPr>
                        <a:t>September </a:t>
                      </a:r>
                      <a:r>
                        <a:rPr lang="ro-RO" sz="1100" dirty="0" smtClean="0">
                          <a:effectLst/>
                        </a:rPr>
                        <a:t>2019 </a:t>
                      </a:r>
                      <a:r>
                        <a:rPr lang="ro-RO" sz="1100" dirty="0" smtClean="0">
                          <a:effectLst/>
                        </a:rPr>
                        <a:t>(</a:t>
                      </a:r>
                      <a:r>
                        <a:rPr lang="en-GB" sz="1100" dirty="0" smtClean="0">
                          <a:effectLst/>
                        </a:rPr>
                        <a:t>thousand</a:t>
                      </a:r>
                      <a:r>
                        <a:rPr lang="en-GB" sz="1100" baseline="0" dirty="0" smtClean="0">
                          <a:effectLst/>
                        </a:rPr>
                        <a:t>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approved October </a:t>
                      </a:r>
                      <a:r>
                        <a:rPr lang="ro-RO" sz="1100" dirty="0" smtClean="0">
                          <a:effectLst/>
                        </a:rPr>
                        <a:t>2019-</a:t>
                      </a:r>
                      <a:r>
                        <a:rPr lang="en-GB" sz="1100" dirty="0" smtClean="0">
                          <a:effectLst/>
                        </a:rPr>
                        <a:t>September </a:t>
                      </a:r>
                      <a:r>
                        <a:rPr lang="ro-RO" sz="1100" dirty="0" smtClean="0">
                          <a:effectLst/>
                        </a:rPr>
                        <a:t>2020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ro-RO" sz="1100" dirty="0" smtClean="0">
                          <a:effectLst/>
                        </a:rPr>
                        <a:t>(</a:t>
                      </a:r>
                      <a:r>
                        <a:rPr lang="en-GB" sz="1100" dirty="0" smtClean="0">
                          <a:effectLst/>
                        </a:rPr>
                        <a:t>thousand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evolution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3/2 %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658.727,27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679.596,84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103,17%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469.850,58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393.383,07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Pas-through costs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137.921,96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141.427,54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102,54%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Regulated Revenue </a:t>
                      </a:r>
                      <a:r>
                        <a:rPr lang="ro-RO" sz="1200" b="1" dirty="0" smtClean="0">
                          <a:effectLst/>
                        </a:rPr>
                        <a:t>(1.+2.+3.)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1.128.577,85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</a:rPr>
                        <a:t>1.214.407,45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107,61%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Difere</a:t>
                      </a:r>
                      <a:r>
                        <a:rPr lang="en-US" sz="1200" smtClean="0">
                          <a:effectLst/>
                        </a:rPr>
                        <a:t>ncess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-383.516,82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-167.888,44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43,78%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effectLst/>
                        </a:rPr>
                        <a:t>Corrected regulated revenue (4.+5.)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882.982,99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 smtClean="0">
                          <a:effectLst/>
                        </a:rPr>
                        <a:t>1.046.519,01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118,52%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23258"/>
              </p:ext>
            </p:extLst>
          </p:nvPr>
        </p:nvGraphicFramePr>
        <p:xfrm>
          <a:off x="3104535" y="1728588"/>
          <a:ext cx="5515898" cy="2101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936"/>
                <a:gridCol w="2696132"/>
                <a:gridCol w="2229830"/>
              </a:tblGrid>
              <a:tr h="4288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No.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Indicator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Revenue approved October 2019-September 2020 (thousand RON)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679.596,84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393.383,07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1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141.427,54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Regulated revenue (1.+2.+3.)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</a:rPr>
                        <a:t>1.214.407,45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Differences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-167.888,44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9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the redistribution component of the efficiency gain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-94.038,52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 - the correction component SR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-73.849,92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</a:rPr>
                        <a:t>1.046.519,01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188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 New Roman</vt:lpstr>
      <vt:lpstr>Wingdings</vt:lpstr>
      <vt:lpstr>Wingdings 2</vt:lpstr>
      <vt:lpstr>Civic</vt:lpstr>
      <vt:lpstr>Information regarding regulated revenue and corrected regulated revenue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11</cp:revision>
  <dcterms:created xsi:type="dcterms:W3CDTF">2018-07-31T10:06:02Z</dcterms:created>
  <dcterms:modified xsi:type="dcterms:W3CDTF">2019-08-19T08:09:51Z</dcterms:modified>
</cp:coreProperties>
</file>