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4" y="72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ro-RO" sz="2000" dirty="0" smtClean="0"/>
              <a:t>Posibila evoluție a tarifelor de transport în cadrul celei de a patra perioade de reglementare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9221778"/>
              </p:ext>
            </p:extLst>
          </p:nvPr>
        </p:nvGraphicFramePr>
        <p:xfrm>
          <a:off x="2048010" y="1571421"/>
          <a:ext cx="7986251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298"/>
                <a:gridCol w="1022374"/>
                <a:gridCol w="1055895"/>
                <a:gridCol w="1081034"/>
                <a:gridCol w="1039135"/>
                <a:gridCol w="1047515"/>
              </a:tblGrid>
              <a:tr h="3374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 err="1">
                          <a:effectLst/>
                        </a:rPr>
                        <a:t>Serviciul</a:t>
                      </a:r>
                      <a:r>
                        <a:rPr lang="en-US" sz="700" u="none" strike="noStrike" dirty="0">
                          <a:effectLst/>
                        </a:rPr>
                        <a:t> de transport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2019-2020 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</a:rPr>
                        <a:t>aprobate</a:t>
                      </a:r>
                      <a:r>
                        <a:rPr lang="en-US" sz="700" u="none" strike="noStrike" dirty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2020-2021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 </a:t>
                      </a:r>
                      <a:r>
                        <a:rPr lang="en-US" sz="700" u="none" strike="noStrike" dirty="0">
                          <a:effectLst/>
                        </a:rPr>
                        <a:t>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estimate)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2021-2022 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estimate)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2022-2023 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estimate)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2023-2024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 </a:t>
                      </a:r>
                      <a:r>
                        <a:rPr lang="en-US" sz="700" u="none" strike="noStrike" dirty="0">
                          <a:effectLst/>
                        </a:rPr>
                        <a:t>(</a:t>
                      </a:r>
                      <a:r>
                        <a:rPr lang="en-US" sz="700" u="none" strike="noStrike" dirty="0" err="1">
                          <a:effectLst/>
                        </a:rPr>
                        <a:t>tarife</a:t>
                      </a:r>
                      <a:r>
                        <a:rPr lang="en-US" sz="700" u="none" strike="noStrike" dirty="0">
                          <a:effectLst/>
                        </a:rPr>
                        <a:t> estimate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</a:tr>
              <a:tr h="11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800" u="none" strike="noStrike" dirty="0" smtClean="0">
                          <a:effectLst/>
                        </a:rPr>
                        <a:t>Prețul de referință pentru grupul punctelor de intrare în SNT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2,47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2,23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2,77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2,81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800" u="none" strike="noStrike" dirty="0" smtClean="0">
                          <a:effectLst/>
                        </a:rPr>
                        <a:t>Prețul de referință pentru grupul punctelor de ieșire din SNT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2,67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3,02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3,06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800" u="none" strike="noStrike" dirty="0" smtClean="0">
                          <a:effectLst/>
                        </a:rPr>
                        <a:t>Prețul de referință pentru grupul punctelor de intrare în SNT din depozitele de înmagazinare subterană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1,24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1,39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1,41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800" u="none" strike="noStrike" dirty="0" smtClean="0">
                          <a:effectLst/>
                        </a:rPr>
                        <a:t>Prețul de referință pentru grupul punctelor de ieșire din SNT către depozitele de </a:t>
                      </a:r>
                      <a:r>
                        <a:rPr lang="ro-RO" sz="800" u="none" strike="noStrike" smtClean="0">
                          <a:effectLst/>
                        </a:rPr>
                        <a:t>înmagazinare subterană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1,34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1,51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1,53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938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u="none" strike="noStrike" dirty="0">
                          <a:effectLst/>
                        </a:rPr>
                        <a:t>Tariful pentru volumul de gaze transportat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1,42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 smtClean="0">
                          <a:effectLst/>
                        </a:rPr>
                        <a:t>1,43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132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Posibila evoluție a tarifelor de transport în cadrul celei de a patra perioade de reglementare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Mihai Iuliu Fodor</cp:lastModifiedBy>
  <cp:revision>18</cp:revision>
  <cp:lastPrinted>2019-08-30T06:35:49Z</cp:lastPrinted>
  <dcterms:created xsi:type="dcterms:W3CDTF">2018-07-31T10:06:02Z</dcterms:created>
  <dcterms:modified xsi:type="dcterms:W3CDTF">2019-08-30T07:58:08Z</dcterms:modified>
</cp:coreProperties>
</file>