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95" d="100"/>
          <a:sy n="95" d="100"/>
        </p:scale>
        <p:origin x="66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3E449A-BE83-4619-A781-487E468E5300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D8850-A3C9-4E64-ADD4-D6813660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30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C28A0-8B66-4DC7-B5E1-34B8301819FE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204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73358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26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0919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3786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5324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60854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95788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69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19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676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262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31771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752" y="228600"/>
            <a:ext cx="7470648" cy="8382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I</a:t>
            </a:r>
            <a:r>
              <a:rPr lang="ro-RO" sz="2200" dirty="0" err="1" smtClean="0"/>
              <a:t>nformații</a:t>
            </a:r>
            <a:r>
              <a:rPr lang="ro-RO" sz="2200" dirty="0" smtClean="0"/>
              <a:t> </a:t>
            </a:r>
            <a:r>
              <a:rPr lang="ro-RO" sz="2200" dirty="0"/>
              <a:t>referitoare la reconcilierea contului de regularizare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283109" y="1349478"/>
            <a:ext cx="9490588" cy="4953000"/>
          </a:xfrm>
        </p:spPr>
        <p:txBody>
          <a:bodyPr>
            <a:normAutofit/>
          </a:bodyPr>
          <a:lstStyle/>
          <a:p>
            <a:pPr algn="just"/>
            <a:endParaRPr lang="en-US" sz="1400" dirty="0"/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o-RO" sz="1400" dirty="0" smtClean="0"/>
              <a:t>In conformitate cu Metodologia aprobată prin Ordinul Președintelui ANRE Nr.41/2019, Componenta de corecție a venitului total reprezintă: diferența dintre venitul reglementat corectat realizat în anii precedenți și cel considerat permis în aceiași ani precedenți. Pentru primul an al celei de a patra perioade de reglementare componenta de corecție a venitului reglementat corectat este 0.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o-RO" sz="1400" dirty="0" smtClean="0"/>
              <a:t>Diferențele dintre venitul total realizat în anii celei de a treia perioade de reglementare și cel permis pentru acei ani se regularizează prin componenta de corecție a sumelor rămase de regularizat din perioadele anterioare de reglementare (SR).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o-RO" sz="1400" dirty="0" smtClean="0"/>
              <a:t>În </a:t>
            </a:r>
            <a:r>
              <a:rPr lang="ro-RO" sz="1400" dirty="0"/>
              <a:t>cadrul procedurii de stabilire a venitului total și a tarifelor reglementate pentru activitatea de transport în perioada </a:t>
            </a:r>
            <a:r>
              <a:rPr lang="ro-RO" sz="1400" dirty="0" smtClean="0"/>
              <a:t>oct.2019 </a:t>
            </a:r>
            <a:r>
              <a:rPr lang="ro-RO" sz="1400" dirty="0"/>
              <a:t>– </a:t>
            </a:r>
            <a:r>
              <a:rPr lang="ro-RO" sz="1400" dirty="0" smtClean="0"/>
              <a:t>sept.2020, </a:t>
            </a:r>
            <a:r>
              <a:rPr lang="ro-RO" sz="1400" dirty="0"/>
              <a:t>ANRE a </a:t>
            </a:r>
            <a:r>
              <a:rPr lang="ro-RO" sz="1400" dirty="0" err="1"/>
              <a:t>aporbat</a:t>
            </a:r>
            <a:r>
              <a:rPr lang="ro-RO" sz="1400" dirty="0"/>
              <a:t> componenta de corecție a sumelor rămase de regularizat din perioadele anterioare de reglementare (SR)</a:t>
            </a:r>
            <a:r>
              <a:rPr lang="ro-RO" sz="1400" dirty="0" smtClean="0"/>
              <a:t> </a:t>
            </a:r>
            <a:r>
              <a:rPr lang="ro-RO" sz="1400" dirty="0"/>
              <a:t>în valoare de </a:t>
            </a:r>
            <a:r>
              <a:rPr lang="ro-RO" sz="1400" dirty="0" smtClean="0"/>
              <a:t>-73.849,92 </a:t>
            </a:r>
            <a:r>
              <a:rPr lang="ro-RO" sz="1400" dirty="0"/>
              <a:t>mii </a:t>
            </a:r>
            <a:r>
              <a:rPr lang="ro-RO" sz="1400" dirty="0" smtClean="0"/>
              <a:t>lei;</a:t>
            </a:r>
            <a:endParaRPr lang="ro-RO" sz="1400" dirty="0"/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ro-RO" sz="1400" dirty="0" smtClean="0"/>
          </a:p>
          <a:p>
            <a:pPr marL="0" indent="0" algn="just">
              <a:buNone/>
            </a:pPr>
            <a:endParaRPr lang="ro-RO" sz="14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1" y="228601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258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155</Words>
  <Application>Microsoft Office PowerPoint</Application>
  <PresentationFormat>Widescreen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Georgia</vt:lpstr>
      <vt:lpstr>Wingdings</vt:lpstr>
      <vt:lpstr>Wingdings 2</vt:lpstr>
      <vt:lpstr>Civic</vt:lpstr>
      <vt:lpstr>Informații referitoare la reconcilierea contului de regularizare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Informații referitoare la reconcilierea contului de regularizare</dc:title>
  <dc:creator>Marius Adrian Ionita</dc:creator>
  <cp:lastModifiedBy>Mihai Iuliu Fodor</cp:lastModifiedBy>
  <cp:revision>7</cp:revision>
  <cp:lastPrinted>2019-08-30T05:05:48Z</cp:lastPrinted>
  <dcterms:created xsi:type="dcterms:W3CDTF">2018-07-31T10:41:24Z</dcterms:created>
  <dcterms:modified xsi:type="dcterms:W3CDTF">2019-08-30T07:20:53Z</dcterms:modified>
</cp:coreProperties>
</file>