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1" d="100"/>
          <a:sy n="91" d="100"/>
        </p:scale>
        <p:origin x="77" y="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02.07.2025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/>
              <a:t>Indicatori</a:t>
            </a:r>
            <a:r>
              <a:rPr lang="en-US" sz="2200" dirty="0"/>
              <a:t> </a:t>
            </a:r>
            <a:r>
              <a:rPr lang="en-US" sz="2200" dirty="0" err="1"/>
              <a:t>privind</a:t>
            </a:r>
            <a:r>
              <a:rPr lang="en-US" sz="2200" dirty="0"/>
              <a:t> </a:t>
            </a:r>
            <a:r>
              <a:rPr lang="en-US" sz="2200" dirty="0" err="1"/>
              <a:t>venitul</a:t>
            </a:r>
            <a:r>
              <a:rPr lang="en-US" sz="2200" dirty="0"/>
              <a:t> total </a:t>
            </a:r>
            <a:r>
              <a:rPr lang="en-US" sz="2200" dirty="0" err="1"/>
              <a:t>aprobat</a:t>
            </a:r>
            <a:r>
              <a:rPr lang="en-US" sz="2200" dirty="0"/>
              <a:t> pentru </a:t>
            </a:r>
            <a:r>
              <a:rPr lang="en-US" sz="2200" dirty="0" err="1"/>
              <a:t>perioada</a:t>
            </a:r>
            <a:r>
              <a:rPr lang="en-US" sz="2200" dirty="0"/>
              <a:t> oct.2025-sept.20</a:t>
            </a:r>
            <a:r>
              <a:rPr lang="ro-RO" sz="2200" dirty="0"/>
              <a:t>2</a:t>
            </a:r>
            <a:r>
              <a:rPr lang="en-US" sz="2200" dirty="0"/>
              <a:t>6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/>
              <a:t>a) </a:t>
            </a:r>
            <a:r>
              <a:rPr lang="en-US" sz="1200" dirty="0" err="1"/>
              <a:t>Venitul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de ANRE se </a:t>
            </a:r>
            <a:r>
              <a:rPr lang="en-US" sz="1200" dirty="0" err="1"/>
              <a:t>aloc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. </a:t>
            </a:r>
            <a:r>
              <a:rPr lang="en-US" sz="1200" dirty="0" err="1"/>
              <a:t>Raportul</a:t>
            </a:r>
            <a:r>
              <a:rPr lang="en-US" sz="1200" dirty="0"/>
              <a:t> </a:t>
            </a:r>
            <a:r>
              <a:rPr lang="en-US" sz="1200" dirty="0" err="1"/>
              <a:t>dintre</a:t>
            </a:r>
            <a:r>
              <a:rPr lang="en-US" sz="1200" dirty="0"/>
              <a:t>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cea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pentru </a:t>
            </a:r>
            <a:r>
              <a:rPr lang="en-US" sz="1200" dirty="0" err="1"/>
              <a:t>perioada</a:t>
            </a:r>
            <a:r>
              <a:rPr lang="en-US" sz="1200" dirty="0"/>
              <a:t> oct.2025-sept.20</a:t>
            </a:r>
            <a:r>
              <a:rPr lang="ro-RO" sz="1200" dirty="0"/>
              <a:t>2</a:t>
            </a:r>
            <a:r>
              <a:rPr lang="en-US" sz="1200" dirty="0"/>
              <a:t>6 </a:t>
            </a:r>
            <a:r>
              <a:rPr lang="en-US" sz="1200" dirty="0" err="1"/>
              <a:t>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en-US" sz="1200" dirty="0"/>
              <a:t>:</a:t>
            </a:r>
          </a:p>
          <a:p>
            <a:endParaRPr lang="en-US" sz="1200" dirty="0"/>
          </a:p>
          <a:p>
            <a:endParaRPr lang="en-US" sz="1200" dirty="0"/>
          </a:p>
          <a:p>
            <a:endParaRPr lang="ro-RO" sz="1200" dirty="0"/>
          </a:p>
          <a:p>
            <a:endParaRPr lang="en-US" sz="1200" dirty="0"/>
          </a:p>
          <a:p>
            <a:endParaRPr lang="ro-RO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/>
              <a:t>Conform </a:t>
            </a:r>
            <a:r>
              <a:rPr lang="ro-RO" sz="1200" dirty="0"/>
              <a:t>Metodologiei aprobate prin </a:t>
            </a:r>
            <a:r>
              <a:rPr lang="en-US" sz="1200" dirty="0" err="1"/>
              <a:t>Ordinul</a:t>
            </a:r>
            <a:r>
              <a:rPr lang="ro-RO" sz="1200" dirty="0"/>
              <a:t> ANRE</a:t>
            </a:r>
            <a:r>
              <a:rPr lang="en-US" sz="1200" dirty="0"/>
              <a:t> </a:t>
            </a:r>
            <a:r>
              <a:rPr lang="ro-RO" sz="1200" dirty="0"/>
              <a:t>n</a:t>
            </a:r>
            <a:r>
              <a:rPr lang="en-US" sz="1200" dirty="0"/>
              <a:t>r.7/2025, </a:t>
            </a:r>
            <a:r>
              <a:rPr lang="en-US" sz="1200" dirty="0" err="1"/>
              <a:t>componenta</a:t>
            </a:r>
            <a:r>
              <a:rPr lang="en-US" sz="1200" dirty="0"/>
              <a:t> </a:t>
            </a:r>
            <a:r>
              <a:rPr lang="en-US" sz="1200" dirty="0" err="1"/>
              <a:t>fixă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ro-RO" sz="1200" dirty="0"/>
              <a:t> </a:t>
            </a:r>
            <a:r>
              <a:rPr lang="en-US" sz="1200" dirty="0" err="1"/>
              <a:t>reglementat</a:t>
            </a:r>
            <a:r>
              <a:rPr lang="en-US" sz="1200" dirty="0"/>
              <a:t> </a:t>
            </a:r>
            <a:r>
              <a:rPr lang="en-US" sz="1200" dirty="0" err="1"/>
              <a:t>este</a:t>
            </a:r>
            <a:r>
              <a:rPr lang="en-US" sz="1200" dirty="0"/>
              <a:t> la </a:t>
            </a:r>
            <a:r>
              <a:rPr lang="en-US" sz="1200" dirty="0" err="1"/>
              <a:t>nivelul</a:t>
            </a:r>
            <a:r>
              <a:rPr lang="en-US" sz="1200" dirty="0"/>
              <a:t> de 85% din</a:t>
            </a:r>
            <a:r>
              <a:rPr lang="ro-RO" sz="1200" dirty="0"/>
              <a:t> </a:t>
            </a:r>
            <a:r>
              <a:rPr lang="en-US" sz="1200" dirty="0" err="1"/>
              <a:t>venitul</a:t>
            </a:r>
            <a:r>
              <a:rPr lang="en-US" sz="1200" dirty="0"/>
              <a:t> </a:t>
            </a:r>
            <a:r>
              <a:rPr lang="en-US" sz="1200" dirty="0" err="1"/>
              <a:t>reglementat</a:t>
            </a:r>
            <a:r>
              <a:rPr lang="ro-RO" sz="1200" dirty="0"/>
              <a:t> și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se </a:t>
            </a:r>
            <a:r>
              <a:rPr lang="en-US" sz="1200" dirty="0" err="1"/>
              <a:t>împarte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mod </a:t>
            </a:r>
            <a:r>
              <a:rPr lang="en-US" sz="1200" dirty="0" err="1"/>
              <a:t>egal</a:t>
            </a:r>
            <a:r>
              <a:rPr lang="en-US" sz="1200" dirty="0"/>
              <a:t> </a:t>
            </a:r>
            <a:r>
              <a:rPr lang="en-US" sz="1200" dirty="0" err="1"/>
              <a:t>între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ieșire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intrare</a:t>
            </a:r>
            <a:r>
              <a:rPr lang="ro-RO" sz="1200" dirty="0"/>
              <a:t>.</a:t>
            </a:r>
            <a:endParaRPr lang="en-US" sz="1200" dirty="0"/>
          </a:p>
          <a:p>
            <a:pPr algn="just">
              <a:lnSpc>
                <a:spcPct val="120000"/>
              </a:lnSpc>
            </a:pPr>
            <a:r>
              <a:rPr lang="en-US" sz="1200" dirty="0"/>
              <a:t>c) </a:t>
            </a:r>
            <a:r>
              <a:rPr lang="ro-RO" sz="1200" dirty="0"/>
              <a:t>Raportul dintre venitul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obţine</a:t>
            </a:r>
            <a:r>
              <a:rPr lang="ro-RO" sz="1200" dirty="0"/>
              <a:t> 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/>
              <a:t>i venitul</a:t>
            </a:r>
            <a:r>
              <a:rPr lang="en-US" sz="1200" dirty="0"/>
              <a:t>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obține</a:t>
            </a:r>
            <a:r>
              <a:rPr lang="ro-RO" sz="1200" dirty="0"/>
              <a:t> din utilizarea reţelei între sisteme de transport atât în punctele de intrare cât şi în punctele de ieşire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perioada</a:t>
            </a:r>
            <a:r>
              <a:rPr lang="en-US" sz="1200" dirty="0"/>
              <a:t> oct.2025-sept.20</a:t>
            </a:r>
            <a:r>
              <a:rPr lang="ro-RO" sz="1200" dirty="0"/>
              <a:t>2</a:t>
            </a:r>
            <a:r>
              <a:rPr lang="en-US" sz="1200" dirty="0"/>
              <a:t>6</a:t>
            </a:r>
            <a:r>
              <a:rPr lang="ro-RO" sz="1200" dirty="0"/>
              <a:t> 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ro-RO" sz="1200" dirty="0"/>
              <a:t>:</a:t>
            </a:r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291396"/>
              </p:ext>
            </p:extLst>
          </p:nvPr>
        </p:nvGraphicFramePr>
        <p:xfrm>
          <a:off x="1219200" y="1981200"/>
          <a:ext cx="7010401" cy="9979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oct-2025-sept.2026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fix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1.956.444,57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345.254,92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</a:t>
                      </a:r>
                      <a:r>
                        <a:rPr lang="ro-RO" sz="1200" b="1" baseline="0" dirty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2.301.699,49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01287"/>
              </p:ext>
            </p:extLst>
          </p:nvPr>
        </p:nvGraphicFramePr>
        <p:xfrm>
          <a:off x="647700" y="4800600"/>
          <a:ext cx="8153400" cy="132727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                oct-2025-sept.2026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1.887.184,43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81,99%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414.515,06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18,01%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>
                          <a:effectLst/>
                        </a:rPr>
                        <a:t>reglementat</a:t>
                      </a:r>
                      <a:r>
                        <a:rPr lang="ro-RO" sz="1200" b="1" baseline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2.301.699,49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14562</TotalTime>
  <Words>269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oct.2025-sept.2026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999</cp:revision>
  <cp:lastPrinted>2017-08-31T04:45:44Z</cp:lastPrinted>
  <dcterms:created xsi:type="dcterms:W3CDTF">2006-08-16T00:00:00Z</dcterms:created>
  <dcterms:modified xsi:type="dcterms:W3CDTF">2025-07-02T07:17:13Z</dcterms:modified>
</cp:coreProperties>
</file>