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trends of the approved tariffs during  O</a:t>
            </a:r>
            <a:r>
              <a:rPr lang="ro-RO" sz="2000" dirty="0" err="1"/>
              <a:t>ctobe</a:t>
            </a:r>
            <a:r>
              <a:rPr lang="en-US" sz="2000" dirty="0"/>
              <a:t>r</a:t>
            </a:r>
            <a:r>
              <a:rPr lang="ro-RO" sz="2000" dirty="0"/>
              <a:t> 20</a:t>
            </a:r>
            <a:r>
              <a:rPr lang="en-US" sz="2000" dirty="0"/>
              <a:t>24</a:t>
            </a:r>
            <a:r>
              <a:rPr lang="ro-RO" sz="2000" dirty="0"/>
              <a:t> – </a:t>
            </a:r>
            <a:r>
              <a:rPr lang="en-US" sz="2000" dirty="0"/>
              <a:t>S</a:t>
            </a:r>
            <a:r>
              <a:rPr lang="ro-RO" sz="2000" dirty="0" err="1"/>
              <a:t>eptemb</a:t>
            </a:r>
            <a:r>
              <a:rPr lang="en-US" sz="2000" dirty="0"/>
              <a:t>er</a:t>
            </a:r>
            <a:r>
              <a:rPr lang="ro-RO" sz="2000" dirty="0"/>
              <a:t> 202</a:t>
            </a:r>
            <a:r>
              <a:rPr lang="en-US" sz="2000" dirty="0"/>
              <a:t>6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8C0917D-78B1-4632-8E72-4F03D8522EB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73418398"/>
              </p:ext>
            </p:extLst>
          </p:nvPr>
        </p:nvGraphicFramePr>
        <p:xfrm>
          <a:off x="2969095" y="1550773"/>
          <a:ext cx="6144082" cy="4781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4832">
                  <a:extLst>
                    <a:ext uri="{9D8B030D-6E8A-4147-A177-3AD203B41FA5}">
                      <a16:colId xmlns:a16="http://schemas.microsoft.com/office/drawing/2014/main" val="900700652"/>
                    </a:ext>
                  </a:extLst>
                </a:gridCol>
                <a:gridCol w="1353120">
                  <a:extLst>
                    <a:ext uri="{9D8B030D-6E8A-4147-A177-3AD203B41FA5}">
                      <a16:colId xmlns:a16="http://schemas.microsoft.com/office/drawing/2014/main" val="3646686276"/>
                    </a:ext>
                  </a:extLst>
                </a:gridCol>
                <a:gridCol w="1303638">
                  <a:extLst>
                    <a:ext uri="{9D8B030D-6E8A-4147-A177-3AD203B41FA5}">
                      <a16:colId xmlns:a16="http://schemas.microsoft.com/office/drawing/2014/main" val="47397792"/>
                    </a:ext>
                  </a:extLst>
                </a:gridCol>
                <a:gridCol w="1402492">
                  <a:extLst>
                    <a:ext uri="{9D8B030D-6E8A-4147-A177-3AD203B41FA5}">
                      <a16:colId xmlns:a16="http://schemas.microsoft.com/office/drawing/2014/main" val="2794187062"/>
                    </a:ext>
                  </a:extLst>
                </a:gridCol>
              </a:tblGrid>
              <a:tr h="538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Transmission service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2024-2025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2025-2026 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r>
                        <a:rPr lang="ro-RO" sz="1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baseline="0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8778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 = (3/2 %)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8846"/>
                  </a:ext>
                </a:extLst>
              </a:tr>
              <a:tr h="718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4,91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4,92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0,20%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26213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4,14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8,21%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98594"/>
                  </a:ext>
                </a:extLst>
              </a:tr>
              <a:tr h="1020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 from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2,45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0,41%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3176"/>
                  </a:ext>
                </a:extLst>
              </a:tr>
              <a:tr h="10419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 to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2,07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8,21%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1702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The tariff for the gas volume transmitted </a:t>
                      </a: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-6,74%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80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349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150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approved tariffs during  October 2024 – September 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20</cp:revision>
  <dcterms:created xsi:type="dcterms:W3CDTF">2018-07-31T10:06:02Z</dcterms:created>
  <dcterms:modified xsi:type="dcterms:W3CDTF">2025-07-02T08:07:30Z</dcterms:modified>
</cp:coreProperties>
</file>