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5" d="100"/>
          <a:sy n="65" d="100"/>
        </p:scale>
        <p:origin x="72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8/1/2018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8/1/2018</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8/1/2018</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8/1/2018</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8/1/2018</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8/1/2018</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smtClean="0"/>
              <a:t>I</a:t>
            </a:r>
            <a:r>
              <a:rPr lang="ro-RO" sz="2200" dirty="0" err="1" smtClean="0"/>
              <a:t>nforma</a:t>
            </a:r>
            <a:r>
              <a:rPr lang="en-US" sz="2200" dirty="0" err="1" smtClean="0"/>
              <a:t>tion</a:t>
            </a:r>
            <a:r>
              <a:rPr lang="ro-RO" sz="2200" dirty="0" smtClean="0"/>
              <a:t> </a:t>
            </a:r>
            <a:r>
              <a:rPr lang="en-US" sz="2200" dirty="0" smtClean="0"/>
              <a:t>related to auction premium </a:t>
            </a:r>
            <a:endParaRPr lang="ro-RO" sz="2200" dirty="0"/>
          </a:p>
        </p:txBody>
      </p:sp>
      <p:sp>
        <p:nvSpPr>
          <p:cNvPr id="4" name="Content Placeholder 3"/>
          <p:cNvSpPr>
            <a:spLocks noGrp="1"/>
          </p:cNvSpPr>
          <p:nvPr>
            <p:ph sz="quarter" idx="1"/>
          </p:nvPr>
        </p:nvSpPr>
        <p:spPr>
          <a:xfrm>
            <a:off x="1283109" y="1349478"/>
            <a:ext cx="9490588" cy="4697361"/>
          </a:xfrm>
        </p:spPr>
        <p:txBody>
          <a:bodyPr>
            <a:normAutofit/>
          </a:bodyPr>
          <a:lstStyle/>
          <a:p>
            <a:pPr algn="just"/>
            <a:endParaRPr lang="en-US" sz="1400" dirty="0"/>
          </a:p>
          <a:p>
            <a:pPr algn="just"/>
            <a:r>
              <a:rPr lang="en-GB" sz="1800" dirty="0"/>
              <a:t>According to the Methodology approved by Order 32/2012 of the ANRE President, `The tariff payable for the transmission services awarded by a capacity booking auction shall be the firm/interruptible capacity booking tariff, applicable when the capacity booked may be used, plus the auction premium`, and `Revenue obtained by applying the final tariff resulting following the auction, to be paid for the firm/interruptible booked capacity, represents the gas transmission revenue.` </a:t>
            </a:r>
            <a:r>
              <a:rPr lang="en-US" sz="1800" dirty="0"/>
              <a:t>Therefore, the premium obtained after the auctions for the capacity booking products will be allocated to the regulatory account by the correction component of the total revenue and will be used for the adjustment of the total revenue of the following gas year. To sum up, the revenues obtained  from the auction </a:t>
            </a:r>
            <a:r>
              <a:rPr lang="ro-RO" sz="1800" dirty="0" err="1"/>
              <a:t>premium</a:t>
            </a:r>
            <a:r>
              <a:rPr lang="ro-RO" sz="1800" dirty="0"/>
              <a:t> </a:t>
            </a:r>
            <a:r>
              <a:rPr lang="en-US" sz="1800" dirty="0"/>
              <a:t>for capacity booking products within a gas year will be transferred to the network users in the following gas year. </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163</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Information related to auction premium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4</cp:revision>
  <dcterms:created xsi:type="dcterms:W3CDTF">2018-07-31T10:41:24Z</dcterms:created>
  <dcterms:modified xsi:type="dcterms:W3CDTF">2018-08-01T10:18:24Z</dcterms:modified>
</cp:coreProperties>
</file>