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 showGuides="1">
      <p:cViewPr varScale="1">
        <p:scale>
          <a:sx n="124" d="100"/>
          <a:sy n="124" d="100"/>
        </p:scale>
        <p:origin x="427" y="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3E449A-BE83-4619-A781-487E468E5300}" type="datetimeFigureOut">
              <a:rPr lang="en-US" smtClean="0"/>
              <a:t>02-Jul-25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D8850-A3C9-4E64-ADD4-D6813660F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330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C28A0-8B66-4DC7-B5E1-34B8301819FE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204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73358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26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09195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3786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5324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60854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95788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699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193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676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262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1771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752" y="228600"/>
            <a:ext cx="7470648" cy="838200"/>
          </a:xfrm>
        </p:spPr>
        <p:txBody>
          <a:bodyPr>
            <a:normAutofit/>
          </a:bodyPr>
          <a:lstStyle/>
          <a:p>
            <a:r>
              <a:rPr lang="en-US" sz="2200" dirty="0"/>
              <a:t>I</a:t>
            </a:r>
            <a:r>
              <a:rPr lang="ro-RO" sz="2200" dirty="0" err="1"/>
              <a:t>nforma</a:t>
            </a:r>
            <a:r>
              <a:rPr lang="en-US" sz="2200" dirty="0" err="1"/>
              <a:t>tion</a:t>
            </a:r>
            <a:r>
              <a:rPr lang="en-US" sz="2200" dirty="0"/>
              <a:t> on the reconciliation of the regulatory account</a:t>
            </a:r>
            <a:endParaRPr lang="ro-RO" sz="22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283109" y="1349478"/>
            <a:ext cx="9490588" cy="4953000"/>
          </a:xfrm>
        </p:spPr>
        <p:txBody>
          <a:bodyPr>
            <a:normAutofit/>
          </a:bodyPr>
          <a:lstStyle/>
          <a:p>
            <a:pPr algn="just"/>
            <a:endParaRPr lang="en-US" sz="1400" dirty="0"/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US" sz="1400" dirty="0"/>
              <a:t>Within the procedure for setting the total revenue and the regulated tariffs for the transmission activity during October 2025 – </a:t>
            </a:r>
            <a:r>
              <a:rPr lang="en-US" sz="1400"/>
              <a:t>September 2026, </a:t>
            </a:r>
            <a:r>
              <a:rPr lang="en-US" sz="1400" dirty="0"/>
              <a:t>ANRE approved the correction components of the regulated revenue amounting to lei</a:t>
            </a:r>
            <a:r>
              <a:rPr lang="ro-RO" sz="1400" dirty="0"/>
              <a:t> -</a:t>
            </a:r>
            <a:r>
              <a:rPr lang="en-US" sz="1400" dirty="0"/>
              <a:t>267</a:t>
            </a:r>
            <a:r>
              <a:rPr lang="ro-RO" sz="1400" dirty="0"/>
              <a:t>.</a:t>
            </a:r>
            <a:r>
              <a:rPr lang="en-US" sz="1400" dirty="0"/>
              <a:t>894</a:t>
            </a:r>
            <a:r>
              <a:rPr lang="ro-RO" sz="1400" dirty="0"/>
              <a:t>,</a:t>
            </a:r>
            <a:r>
              <a:rPr lang="en-US" sz="1400" dirty="0"/>
              <a:t>76 thousands the redistribution component of the efficiency gain amounting to lei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- 61.410,63 </a:t>
            </a:r>
            <a:r>
              <a:rPr lang="en-US" sz="1400" dirty="0"/>
              <a:t>thousands</a:t>
            </a:r>
          </a:p>
          <a:p>
            <a:pPr marL="0" indent="0" algn="just">
              <a:lnSpc>
                <a:spcPct val="150000"/>
              </a:lnSpc>
              <a:spcAft>
                <a:spcPts val="600"/>
              </a:spcAft>
              <a:buNone/>
            </a:pPr>
            <a:endParaRPr lang="ro-RO" sz="1400" dirty="0"/>
          </a:p>
          <a:p>
            <a:pPr marL="0" indent="0" algn="just">
              <a:buNone/>
            </a:pPr>
            <a:endParaRPr lang="ro-RO" sz="14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1" y="228601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25815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66</Words>
  <Application>Microsoft Office PowerPoint</Application>
  <PresentationFormat>Widescreen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Georgia</vt:lpstr>
      <vt:lpstr>Wingdings</vt:lpstr>
      <vt:lpstr>Wingdings 2</vt:lpstr>
      <vt:lpstr>Civic</vt:lpstr>
      <vt:lpstr>Information on the reconciliation of the regulatory account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Informații referitoare la reconcilierea contului de regularizare</dc:title>
  <dc:creator>Marius Adrian Ionita</dc:creator>
  <cp:lastModifiedBy>Marius Adrian Ionita</cp:lastModifiedBy>
  <cp:revision>16</cp:revision>
  <dcterms:created xsi:type="dcterms:W3CDTF">2018-07-31T10:41:24Z</dcterms:created>
  <dcterms:modified xsi:type="dcterms:W3CDTF">2025-07-02T08:02:39Z</dcterms:modified>
</cp:coreProperties>
</file>