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91" y="13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E449A-BE83-4619-A781-487E468E5300}" type="datetimeFigureOut">
              <a:rPr lang="en-US" smtClean="0"/>
              <a:t>17-Jul-24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D8850-A3C9-4E64-ADD4-D6813660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30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0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335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6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19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378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32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085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578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6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9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7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6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177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752" y="228600"/>
            <a:ext cx="7470648" cy="838200"/>
          </a:xfrm>
        </p:spPr>
        <p:txBody>
          <a:bodyPr>
            <a:normAutofit/>
          </a:bodyPr>
          <a:lstStyle/>
          <a:p>
            <a:r>
              <a:rPr lang="en-US" sz="2200" dirty="0"/>
              <a:t>I</a:t>
            </a:r>
            <a:r>
              <a:rPr lang="ro-RO" sz="2200" dirty="0" err="1"/>
              <a:t>nforma</a:t>
            </a:r>
            <a:r>
              <a:rPr lang="en-US" sz="2200" dirty="0" err="1"/>
              <a:t>tion</a:t>
            </a:r>
            <a:r>
              <a:rPr lang="en-US" sz="2200" dirty="0"/>
              <a:t> on the reconciliation of the regulatory account</a:t>
            </a:r>
            <a:endParaRPr lang="ro-RO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83109" y="1349478"/>
            <a:ext cx="9490588" cy="4953000"/>
          </a:xfrm>
        </p:spPr>
        <p:txBody>
          <a:bodyPr>
            <a:normAutofit/>
          </a:bodyPr>
          <a:lstStyle/>
          <a:p>
            <a:pPr algn="just"/>
            <a:endParaRPr lang="en-US" sz="14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400" dirty="0"/>
              <a:t>Within the procedure for setting the total revenue and the regulated tariffs for the transmission activity during October 2024 – September 2025, ANRE approved the correction components of the regulated revenue amounting to lei</a:t>
            </a:r>
            <a:r>
              <a:rPr lang="ro-RO" sz="1400" dirty="0"/>
              <a:t> -1</a:t>
            </a:r>
            <a:r>
              <a:rPr lang="en-US" sz="1400" dirty="0"/>
              <a:t>9</a:t>
            </a:r>
            <a:r>
              <a:rPr lang="ro-RO" sz="1400" dirty="0"/>
              <a:t>.</a:t>
            </a:r>
            <a:r>
              <a:rPr lang="en-US" sz="1400" dirty="0"/>
              <a:t>851</a:t>
            </a:r>
            <a:r>
              <a:rPr lang="ro-RO" sz="1400" dirty="0"/>
              <a:t>,</a:t>
            </a:r>
            <a:r>
              <a:rPr lang="en-US" sz="1400" dirty="0"/>
              <a:t>58 thousands the redistribution component of the efficiency gain amounting to </a:t>
            </a:r>
            <a:r>
              <a:rPr lang="en-US" sz="1400"/>
              <a:t>lei </a:t>
            </a:r>
            <a:r>
              <a:rPr lang="en-US" sz="1400">
                <a:solidFill>
                  <a:srgbClr val="000000"/>
                </a:solidFill>
                <a:latin typeface="Calibri" panose="020F0502020204030204" pitchFamily="34" charset="0"/>
              </a:rPr>
              <a:t>-45.602,58 </a:t>
            </a:r>
            <a:r>
              <a:rPr lang="en-US" sz="1400"/>
              <a:t>thousands</a:t>
            </a:r>
            <a:endParaRPr lang="en-US" sz="1400" dirty="0"/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endParaRPr lang="ro-RO" sz="1400" dirty="0"/>
          </a:p>
          <a:p>
            <a:pPr marL="0" indent="0" algn="just">
              <a:buNone/>
            </a:pPr>
            <a:endParaRPr lang="ro-RO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1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581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67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Wingdings</vt:lpstr>
      <vt:lpstr>Wingdings 2</vt:lpstr>
      <vt:lpstr>Civic</vt:lpstr>
      <vt:lpstr>Information on the reconciliation of the regulatory account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Informații referitoare la reconcilierea contului de regularizare</dc:title>
  <dc:creator>Marius Adrian Ionita</dc:creator>
  <cp:lastModifiedBy>Marius Adrian Ionita</cp:lastModifiedBy>
  <cp:revision>15</cp:revision>
  <dcterms:created xsi:type="dcterms:W3CDTF">2018-07-31T10:41:24Z</dcterms:created>
  <dcterms:modified xsi:type="dcterms:W3CDTF">2024-07-17T10:08:47Z</dcterms:modified>
</cp:coreProperties>
</file>