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1" y="13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17-Jul-24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</a:t>
            </a:r>
            <a:r>
              <a:rPr lang="en-US" sz="2200" dirty="0" err="1"/>
              <a:t>tion</a:t>
            </a:r>
            <a:r>
              <a:rPr lang="en-US" sz="2200" dirty="0"/>
              <a:t> on the reconciliation of the regulatory account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/>
              <a:t>Within the procedure for setting the total revenue and the regulated tariffs for the transmission activity during October 2024 – September 2025, ANRE approved the correction components of the regulated revenue amounting to lei</a:t>
            </a:r>
            <a:r>
              <a:rPr lang="ro-RO" sz="1400" dirty="0"/>
              <a:t> -1</a:t>
            </a:r>
            <a:r>
              <a:rPr lang="en-US" sz="1400" dirty="0"/>
              <a:t>9</a:t>
            </a:r>
            <a:r>
              <a:rPr lang="ro-RO" sz="1400" dirty="0"/>
              <a:t>.</a:t>
            </a:r>
            <a:r>
              <a:rPr lang="en-US" sz="1400" dirty="0"/>
              <a:t>851</a:t>
            </a:r>
            <a:r>
              <a:rPr lang="ro-RO" sz="1400" dirty="0"/>
              <a:t>,</a:t>
            </a:r>
            <a:r>
              <a:rPr lang="en-US" sz="1400" dirty="0"/>
              <a:t>58 thousands the redistribution component of the efficiency gain amounting to </a:t>
            </a:r>
            <a:r>
              <a:rPr lang="en-US" sz="1400"/>
              <a:t>lei </a:t>
            </a:r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</a:rPr>
              <a:t>-45.602,58 </a:t>
            </a:r>
            <a:r>
              <a:rPr lang="en-US" sz="1400"/>
              <a:t>thousands</a:t>
            </a:r>
            <a:endParaRPr lang="en-US" sz="1400" dirty="0"/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67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Information on the reconciliation of the regulatory account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15</cp:revision>
  <dcterms:created xsi:type="dcterms:W3CDTF">2018-07-31T10:41:24Z</dcterms:created>
  <dcterms:modified xsi:type="dcterms:W3CDTF">2024-07-17T10:08:47Z</dcterms:modified>
</cp:coreProperties>
</file>