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58" y="13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02-Jul-25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/>
              <a:t>I</a:t>
            </a:r>
            <a:r>
              <a:rPr lang="ro-RO" sz="2200" dirty="0" err="1"/>
              <a:t>nformații</a:t>
            </a:r>
            <a:r>
              <a:rPr lang="ro-RO" sz="2200" dirty="0"/>
              <a:t> referitoare la reconcilierea contului de regularizare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/>
              <a:t>În cadrul procedurii de stabilire a venitului total și a tarifelor reglementate pentru activitatea de transport în perioada oct.20</a:t>
            </a:r>
            <a:r>
              <a:rPr lang="en-US" sz="1400" dirty="0"/>
              <a:t>25</a:t>
            </a:r>
            <a:r>
              <a:rPr lang="ro-RO" sz="1400" dirty="0"/>
              <a:t> – sept.202</a:t>
            </a:r>
            <a:r>
              <a:rPr lang="en-US" sz="1400" dirty="0"/>
              <a:t>6</a:t>
            </a:r>
            <a:r>
              <a:rPr lang="ro-RO" sz="1400" dirty="0"/>
              <a:t>, ANRE a ap</a:t>
            </a:r>
            <a:r>
              <a:rPr lang="en-US" sz="1400" dirty="0"/>
              <a:t>r</a:t>
            </a:r>
            <a:r>
              <a:rPr lang="ro-RO" sz="1400" dirty="0" err="1"/>
              <a:t>obat</a:t>
            </a:r>
            <a:r>
              <a:rPr lang="ro-RO" sz="1400" dirty="0"/>
              <a:t> component</a:t>
            </a:r>
            <a:r>
              <a:rPr lang="en-US" sz="1400" dirty="0" err="1"/>
              <a:t>ele</a:t>
            </a:r>
            <a:r>
              <a:rPr lang="ro-RO" sz="1400" dirty="0"/>
              <a:t> de corecție </a:t>
            </a:r>
            <a:r>
              <a:rPr lang="en-US" sz="1400" dirty="0"/>
              <a:t>ale </a:t>
            </a:r>
            <a:r>
              <a:rPr lang="en-US" sz="1400" dirty="0" err="1"/>
              <a:t>venitului</a:t>
            </a:r>
            <a:r>
              <a:rPr lang="en-US" sz="1400" dirty="0"/>
              <a:t> </a:t>
            </a:r>
            <a:r>
              <a:rPr lang="en-US" sz="1400" dirty="0" err="1"/>
              <a:t>reglementat</a:t>
            </a:r>
            <a:r>
              <a:rPr lang="en-US" sz="1400" dirty="0"/>
              <a:t> </a:t>
            </a:r>
            <a:r>
              <a:rPr lang="ro-RO" sz="1400" dirty="0"/>
              <a:t>în valoare de</a:t>
            </a:r>
            <a:r>
              <a:rPr lang="en-US" sz="1400" dirty="0"/>
              <a:t>  </a:t>
            </a:r>
            <a:r>
              <a:rPr lang="ro-RO" sz="1400" dirty="0"/>
              <a:t> -</a:t>
            </a:r>
            <a:r>
              <a:rPr lang="en-US" sz="1400" dirty="0"/>
              <a:t>267</a:t>
            </a:r>
            <a:r>
              <a:rPr lang="ro-RO" sz="1400" dirty="0"/>
              <a:t>.</a:t>
            </a:r>
            <a:r>
              <a:rPr lang="en-US" sz="1400" dirty="0"/>
              <a:t>894</a:t>
            </a:r>
            <a:r>
              <a:rPr lang="ro-RO" sz="1400" dirty="0"/>
              <a:t>,</a:t>
            </a:r>
            <a:r>
              <a:rPr lang="en-US" sz="1400" dirty="0"/>
              <a:t>76 </a:t>
            </a:r>
            <a:r>
              <a:rPr lang="ro-RO" sz="1400" dirty="0"/>
              <a:t>mii lei</a:t>
            </a:r>
            <a:r>
              <a:rPr lang="en-US" sz="1400" dirty="0"/>
              <a:t>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componenta</a:t>
            </a:r>
            <a:r>
              <a:rPr lang="en-US" sz="1400" dirty="0"/>
              <a:t> de </a:t>
            </a:r>
            <a:r>
              <a:rPr lang="en-US" sz="1400" dirty="0" err="1"/>
              <a:t>redistribuire</a:t>
            </a:r>
            <a:r>
              <a:rPr lang="en-US" sz="1400" dirty="0"/>
              <a:t> a </a:t>
            </a:r>
            <a:r>
              <a:rPr lang="en-US" sz="1400" dirty="0" err="1"/>
              <a:t>sporului</a:t>
            </a:r>
            <a:r>
              <a:rPr lang="en-US" sz="1400" dirty="0"/>
              <a:t> de </a:t>
            </a:r>
            <a:r>
              <a:rPr lang="en-US" sz="1400" dirty="0" err="1"/>
              <a:t>eficienta</a:t>
            </a:r>
            <a:r>
              <a:rPr lang="en-US" sz="1400" dirty="0"/>
              <a:t> in </a:t>
            </a:r>
            <a:r>
              <a:rPr lang="en-US" sz="1400" dirty="0" err="1"/>
              <a:t>valoare</a:t>
            </a:r>
            <a:r>
              <a:rPr lang="en-US" sz="1400" dirty="0"/>
              <a:t> </a:t>
            </a:r>
            <a:r>
              <a:rPr lang="en-US" sz="1400"/>
              <a:t>de </a:t>
            </a:r>
            <a:r>
              <a:rPr lang="en-US" sz="1400">
                <a:solidFill>
                  <a:srgbClr val="000000"/>
                </a:solidFill>
                <a:latin typeface="Calibri" panose="020F0502020204030204" pitchFamily="34" charset="0"/>
              </a:rPr>
              <a:t>-61.410,63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mii lei.</a:t>
            </a:r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76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Informații referitoare la reconcilierea contului de regularizare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Marius Adrian Ionita</cp:lastModifiedBy>
  <cp:revision>14</cp:revision>
  <cp:lastPrinted>2019-08-30T05:05:48Z</cp:lastPrinted>
  <dcterms:created xsi:type="dcterms:W3CDTF">2018-07-31T10:41:24Z</dcterms:created>
  <dcterms:modified xsi:type="dcterms:W3CDTF">2025-07-02T07:19:05Z</dcterms:modified>
</cp:coreProperties>
</file>