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91" y="13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49A-BE83-4619-A781-487E468E5300}" type="datetimeFigureOut">
              <a:rPr lang="en-US" smtClean="0"/>
              <a:t>17-Jul-24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8850-A3C9-4E64-ADD4-D6813660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0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3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8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3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8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57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/>
              <a:t>I</a:t>
            </a:r>
            <a:r>
              <a:rPr lang="ro-RO" sz="2200" dirty="0" err="1"/>
              <a:t>nformații</a:t>
            </a:r>
            <a:r>
              <a:rPr lang="ro-RO" sz="2200" dirty="0"/>
              <a:t> referitoare la reconcilierea contului de regularizare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83109" y="1349478"/>
            <a:ext cx="9490588" cy="4953000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o-RO" sz="1400" dirty="0"/>
              <a:t>În cadrul procedurii de stabilire a venitului total și a tarifelor reglementate pentru activitatea de transport în perioada oct.20</a:t>
            </a:r>
            <a:r>
              <a:rPr lang="en-US" sz="1400" dirty="0"/>
              <a:t>24</a:t>
            </a:r>
            <a:r>
              <a:rPr lang="ro-RO" sz="1400" dirty="0"/>
              <a:t> – sept.202</a:t>
            </a:r>
            <a:r>
              <a:rPr lang="en-US" sz="1400" dirty="0"/>
              <a:t>5</a:t>
            </a:r>
            <a:r>
              <a:rPr lang="ro-RO" sz="1400" dirty="0"/>
              <a:t>, ANRE a ap</a:t>
            </a:r>
            <a:r>
              <a:rPr lang="en-US" sz="1400" dirty="0"/>
              <a:t>r</a:t>
            </a:r>
            <a:r>
              <a:rPr lang="ro-RO" sz="1400" dirty="0" err="1"/>
              <a:t>obat</a:t>
            </a:r>
            <a:r>
              <a:rPr lang="ro-RO" sz="1400" dirty="0"/>
              <a:t> component</a:t>
            </a:r>
            <a:r>
              <a:rPr lang="en-US" sz="1400" dirty="0" err="1"/>
              <a:t>ele</a:t>
            </a:r>
            <a:r>
              <a:rPr lang="ro-RO" sz="1400" dirty="0"/>
              <a:t> de corecție </a:t>
            </a:r>
            <a:r>
              <a:rPr lang="en-US" sz="1400" dirty="0"/>
              <a:t>ale </a:t>
            </a:r>
            <a:r>
              <a:rPr lang="en-US" sz="1400" dirty="0" err="1"/>
              <a:t>venitului</a:t>
            </a:r>
            <a:r>
              <a:rPr lang="en-US" sz="1400" dirty="0"/>
              <a:t> </a:t>
            </a:r>
            <a:r>
              <a:rPr lang="en-US" sz="1400" dirty="0" err="1"/>
              <a:t>reglementat</a:t>
            </a:r>
            <a:r>
              <a:rPr lang="en-US" sz="1400" dirty="0"/>
              <a:t> </a:t>
            </a:r>
            <a:r>
              <a:rPr lang="ro-RO" sz="1400" dirty="0"/>
              <a:t>în valoare de</a:t>
            </a:r>
            <a:r>
              <a:rPr lang="en-US" sz="1400" dirty="0"/>
              <a:t>  </a:t>
            </a:r>
            <a:r>
              <a:rPr lang="ro-RO" sz="1400" dirty="0"/>
              <a:t> -1</a:t>
            </a:r>
            <a:r>
              <a:rPr lang="en-US" sz="1400" dirty="0"/>
              <a:t>9</a:t>
            </a:r>
            <a:r>
              <a:rPr lang="ro-RO" sz="1400" dirty="0"/>
              <a:t>.</a:t>
            </a:r>
            <a:r>
              <a:rPr lang="en-US" sz="1400" dirty="0"/>
              <a:t>851</a:t>
            </a:r>
            <a:r>
              <a:rPr lang="ro-RO" sz="1400" dirty="0"/>
              <a:t>,</a:t>
            </a:r>
            <a:r>
              <a:rPr lang="en-US" sz="1400" dirty="0"/>
              <a:t>58 </a:t>
            </a:r>
            <a:r>
              <a:rPr lang="ro-RO" sz="1400" dirty="0"/>
              <a:t>mii lei</a:t>
            </a:r>
            <a:r>
              <a:rPr lang="en-US" sz="1400" dirty="0"/>
              <a:t>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componenta</a:t>
            </a:r>
            <a:r>
              <a:rPr lang="en-US" sz="1400" dirty="0"/>
              <a:t> de </a:t>
            </a:r>
            <a:r>
              <a:rPr lang="en-US" sz="1400" dirty="0" err="1"/>
              <a:t>redistribuire</a:t>
            </a:r>
            <a:r>
              <a:rPr lang="en-US" sz="1400" dirty="0"/>
              <a:t> a </a:t>
            </a:r>
            <a:r>
              <a:rPr lang="en-US" sz="1400" dirty="0" err="1"/>
              <a:t>sporului</a:t>
            </a:r>
            <a:r>
              <a:rPr lang="en-US" sz="1400" dirty="0"/>
              <a:t> de </a:t>
            </a:r>
            <a:r>
              <a:rPr lang="en-US" sz="1400" dirty="0" err="1"/>
              <a:t>eficienta</a:t>
            </a:r>
            <a:r>
              <a:rPr lang="en-US" sz="1400" dirty="0"/>
              <a:t> in </a:t>
            </a:r>
            <a:r>
              <a:rPr lang="en-US" sz="1400" dirty="0" err="1"/>
              <a:t>valoare</a:t>
            </a:r>
            <a:r>
              <a:rPr lang="en-US" sz="1400" dirty="0"/>
              <a:t> de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-45.602,58 mii lei.</a:t>
            </a:r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/>
          </a:p>
          <a:p>
            <a:pPr marL="0" indent="0" algn="just">
              <a:buNone/>
            </a:pPr>
            <a:endParaRPr lang="ro-RO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81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77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Informații referitoare la reconcilierea contului de regularizare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Informații referitoare la reconcilierea contului de regularizare</dc:title>
  <dc:creator>Marius Adrian Ionita</dc:creator>
  <cp:lastModifiedBy>Marius Adrian Ionita</cp:lastModifiedBy>
  <cp:revision>13</cp:revision>
  <cp:lastPrinted>2019-08-30T05:05:48Z</cp:lastPrinted>
  <dcterms:created xsi:type="dcterms:W3CDTF">2018-07-31T10:41:24Z</dcterms:created>
  <dcterms:modified xsi:type="dcterms:W3CDTF">2024-07-17T10:08:45Z</dcterms:modified>
</cp:coreProperties>
</file>