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110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E449A-BE83-4619-A781-487E468E5300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D8850-A3C9-4E64-ADD4-D6813660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0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335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6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1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78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3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085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57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7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7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/>
              <a:t>I</a:t>
            </a:r>
            <a:r>
              <a:rPr lang="ro-RO" sz="2200" dirty="0" err="1"/>
              <a:t>nforma</a:t>
            </a:r>
            <a:r>
              <a:rPr lang="en-US" sz="2200" dirty="0" err="1"/>
              <a:t>tion</a:t>
            </a:r>
            <a:r>
              <a:rPr lang="en-US" sz="2200" dirty="0"/>
              <a:t> on the reconciliation of the regulatory account</a:t>
            </a:r>
            <a:endParaRPr lang="ro-RO" sz="22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83109" y="1349478"/>
            <a:ext cx="9490588" cy="4953000"/>
          </a:xfrm>
        </p:spPr>
        <p:txBody>
          <a:bodyPr>
            <a:normAutofit/>
          </a:bodyPr>
          <a:lstStyle/>
          <a:p>
            <a:pPr algn="just"/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400" dirty="0"/>
              <a:t>Within the procedure for setting the total revenue and the regulated tariffs for the transmission activity during October 2023 – September 2024, ANRE approved the correction components of the regulated revenue amounting to lei</a:t>
            </a:r>
            <a:r>
              <a:rPr lang="ro-RO" sz="1400" dirty="0"/>
              <a:t> -125.537,30 </a:t>
            </a:r>
            <a:r>
              <a:rPr lang="en-US" sz="1400" dirty="0"/>
              <a:t>thousands the redistribution component of the efficiency gain amounting to lei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-123.748,71 </a:t>
            </a:r>
            <a:r>
              <a:rPr lang="en-US" sz="1400" dirty="0"/>
              <a:t>thousands</a:t>
            </a:r>
          </a:p>
          <a:p>
            <a:pPr marL="0" indent="0" algn="just">
              <a:lnSpc>
                <a:spcPct val="150000"/>
              </a:lnSpc>
              <a:spcAft>
                <a:spcPts val="600"/>
              </a:spcAft>
              <a:buNone/>
            </a:pPr>
            <a:endParaRPr lang="ro-RO" sz="1400" dirty="0"/>
          </a:p>
          <a:p>
            <a:pPr marL="0" indent="0" algn="just">
              <a:buNone/>
            </a:pPr>
            <a:endParaRPr lang="ro-RO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81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62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Information on the reconciliation of the regulatory account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Informații referitoare la reconcilierea contului de regularizare</dc:title>
  <dc:creator>Marius Adrian Ionita</dc:creator>
  <cp:lastModifiedBy>Mihai Iuliu Fodor</cp:lastModifiedBy>
  <cp:revision>14</cp:revision>
  <dcterms:created xsi:type="dcterms:W3CDTF">2018-07-31T10:41:24Z</dcterms:created>
  <dcterms:modified xsi:type="dcterms:W3CDTF">2023-07-21T09:37:27Z</dcterms:modified>
</cp:coreProperties>
</file>