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0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octombrie 201</a:t>
            </a:r>
            <a:r>
              <a:rPr lang="en-US" sz="2000" dirty="0"/>
              <a:t>9</a:t>
            </a:r>
            <a:r>
              <a:rPr lang="ro-RO" sz="2000" dirty="0"/>
              <a:t> – septembrie 202</a:t>
            </a:r>
            <a:r>
              <a:rPr lang="en-US" sz="2000" dirty="0"/>
              <a:t>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DBAD61-F887-4B6B-B184-BD37B0CB46B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1433462"/>
              </p:ext>
            </p:extLst>
          </p:nvPr>
        </p:nvGraphicFramePr>
        <p:xfrm>
          <a:off x="570524" y="1444053"/>
          <a:ext cx="10972799" cy="4827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4522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1234831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1273908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89261888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2250110127"/>
                    </a:ext>
                  </a:extLst>
                </a:gridCol>
              </a:tblGrid>
              <a:tr h="285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Serviciul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2019-2020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2020-2021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2021-2022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valabile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si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pentru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2022-2023)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2023-2024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(7/5 %)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3,99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87,32%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3,33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80,98%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 din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88,68%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 </a:t>
                      </a:r>
                      <a:r>
                        <a:rPr lang="en-US" sz="1000" b="0" u="none" strike="noStrike" dirty="0" err="1">
                          <a:effectLst/>
                        </a:rPr>
                        <a:t>către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80,43%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0" u="none" strike="noStrike" dirty="0">
                          <a:effectLst/>
                        </a:rPr>
                        <a:t>Tariful pentru volumul de gaze transportat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-3,11%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-24,13%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46,85%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211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2019 – septembrie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16</cp:revision>
  <dcterms:created xsi:type="dcterms:W3CDTF">2018-07-31T10:06:02Z</dcterms:created>
  <dcterms:modified xsi:type="dcterms:W3CDTF">2023-07-21T08:28:39Z</dcterms:modified>
</cp:coreProperties>
</file>