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</a:t>
            </a:r>
            <a:r>
              <a:rPr lang="ro-RO" sz="2000" b="1" dirty="0" err="1"/>
              <a:t>corrected</a:t>
            </a:r>
            <a:r>
              <a:rPr lang="ro-RO" sz="2000" b="1" dirty="0"/>
              <a:t> </a:t>
            </a:r>
            <a:r>
              <a:rPr lang="ro-RO" sz="2000" b="1" dirty="0" err="1"/>
              <a:t>regulated</a:t>
            </a:r>
            <a:r>
              <a:rPr lang="en-GB" sz="2000" b="1" dirty="0"/>
              <a:t> 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5007079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2021-September 2022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26541"/>
              </p:ext>
            </p:extLst>
          </p:nvPr>
        </p:nvGraphicFramePr>
        <p:xfrm>
          <a:off x="2181140" y="4488715"/>
          <a:ext cx="8116436" cy="179084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1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N</a:t>
                      </a:r>
                      <a:r>
                        <a:rPr lang="en-GB" sz="1000" dirty="0">
                          <a:effectLst/>
                        </a:rPr>
                        <a:t>o</a:t>
                      </a:r>
                      <a:r>
                        <a:rPr lang="ro-RO" sz="1000" dirty="0">
                          <a:effectLst/>
                        </a:rPr>
                        <a:t>. 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Indicator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20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21</a:t>
                      </a:r>
                      <a:r>
                        <a:rPr lang="ro-RO" sz="1000" dirty="0">
                          <a:effectLst/>
                        </a:rPr>
                        <a:t> (</a:t>
                      </a:r>
                      <a:r>
                        <a:rPr lang="en-GB" sz="1000" dirty="0">
                          <a:effectLst/>
                        </a:rPr>
                        <a:t>thousand</a:t>
                      </a:r>
                      <a:r>
                        <a:rPr lang="en-GB" sz="1000" baseline="0" dirty="0">
                          <a:effectLst/>
                        </a:rPr>
                        <a:t>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21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202</a:t>
                      </a:r>
                      <a:r>
                        <a:rPr lang="en-US" sz="1000" dirty="0">
                          <a:effectLst/>
                        </a:rPr>
                        <a:t>2 </a:t>
                      </a:r>
                      <a:r>
                        <a:rPr lang="ro-RO" sz="1000" dirty="0">
                          <a:effectLst/>
                        </a:rPr>
                        <a:t>(</a:t>
                      </a:r>
                      <a:r>
                        <a:rPr lang="en-GB" sz="1000" dirty="0">
                          <a:effectLst/>
                        </a:rPr>
                        <a:t>thousand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evolution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0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3/2 %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Opex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695.505,65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736.063,45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err="1">
                          <a:effectLst/>
                        </a:rPr>
                        <a:t>Capex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446.537,17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641.417,51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143,64%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147.047,66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26.341,49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4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</a:rPr>
                        <a:t>Regulated Revenue </a:t>
                      </a:r>
                      <a:r>
                        <a:rPr lang="ro-RO" sz="1000" b="1" dirty="0">
                          <a:effectLst/>
                        </a:rPr>
                        <a:t>(1.+2.+3.)</a:t>
                      </a:r>
                      <a:endParaRPr lang="ro-RO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1.289.090,48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1.403.822,45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5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Difere</a:t>
                      </a:r>
                      <a:r>
                        <a:rPr lang="en-US" sz="1000">
                          <a:effectLst/>
                        </a:rPr>
                        <a:t>ncess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-304.478,15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-362.356,85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*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984.612,34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1.041.465,61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B8184F-25CA-4C6E-9E99-978009BAB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908123"/>
              </p:ext>
            </p:extLst>
          </p:nvPr>
        </p:nvGraphicFramePr>
        <p:xfrm>
          <a:off x="3142523" y="1700380"/>
          <a:ext cx="5724640" cy="2399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1397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534729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448514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282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Indicator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Revenue approved </a:t>
                      </a:r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</a:rPr>
                        <a:t>October 2021-September 2022 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(thousand RON)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effectLst/>
                        </a:rPr>
                        <a:t>736.063,45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effectLst/>
                        </a:rPr>
                        <a:t>641.417,51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u="none" strike="noStrike" dirty="0">
                          <a:effectLst/>
                        </a:rPr>
                        <a:t>26.341,49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Regulated revenue (1.+2.+3.)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u="none" strike="noStrike" dirty="0">
                          <a:effectLst/>
                        </a:rPr>
                        <a:t>1.403.822,45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Differences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u="none" strike="noStrike" dirty="0">
                          <a:effectLst/>
                        </a:rPr>
                        <a:t>-362.356,85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redistribution component of the efficiency gain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u="none" strike="noStrike" dirty="0">
                          <a:effectLst/>
                        </a:rPr>
                        <a:t>-93.288,64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from previous years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u="none" strike="noStrike" dirty="0">
                          <a:effectLst/>
                        </a:rPr>
                        <a:t>-203.962,76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99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</a:rPr>
                        <a:t> - </a:t>
                      </a:r>
                      <a:r>
                        <a:rPr lang="en-US" sz="1000" u="none" strike="noStrike" dirty="0">
                          <a:effectLst/>
                        </a:rPr>
                        <a:t>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for gas year 2020-2021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u="none" strike="noStrike" dirty="0">
                          <a:effectLst/>
                        </a:rPr>
                        <a:t>-69.106,29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unpredicted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u="none" strike="noStrike" dirty="0">
                          <a:effectLst/>
                        </a:rPr>
                        <a:t>4.000,84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u="none" strike="noStrike" dirty="0">
                          <a:effectLst/>
                        </a:rPr>
                        <a:t>1.041.465,61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220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 New Roman</vt:lpstr>
      <vt:lpstr>Wingdings</vt:lpstr>
      <vt:lpstr>Wingdings 2</vt:lpstr>
      <vt:lpstr>Civic</vt:lpstr>
      <vt:lpstr>Information regarding regulated revenue and corrected regulated revenue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15</cp:revision>
  <dcterms:created xsi:type="dcterms:W3CDTF">2018-07-31T10:06:02Z</dcterms:created>
  <dcterms:modified xsi:type="dcterms:W3CDTF">2021-06-15T06:18:50Z</dcterms:modified>
</cp:coreProperties>
</file>