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201</a:t>
            </a:r>
            <a:r>
              <a:rPr lang="en-US" sz="2000" dirty="0"/>
              <a:t>9</a:t>
            </a:r>
            <a:r>
              <a:rPr lang="ro-RO" sz="2000" dirty="0"/>
              <a:t> 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 err="1"/>
              <a:t>er</a:t>
            </a:r>
            <a:r>
              <a:rPr lang="ro-RO" sz="2000" dirty="0"/>
              <a:t> 202</a:t>
            </a:r>
            <a:r>
              <a:rPr lang="en-US" sz="2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6C44FC3-C0E9-4321-98D7-D972D06C63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243936"/>
              </p:ext>
            </p:extLst>
          </p:nvPr>
        </p:nvGraphicFramePr>
        <p:xfrm>
          <a:off x="985324" y="1568670"/>
          <a:ext cx="10199911" cy="463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6790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2054449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1649349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1446796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490201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1432326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</a:tblGrid>
              <a:tr h="321581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Transmission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</a:rPr>
                        <a:t> service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(approved tariffs)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Variatoion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266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8922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8922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0516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8922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215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181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2019 – September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16</cp:revision>
  <dcterms:created xsi:type="dcterms:W3CDTF">2018-07-31T10:06:02Z</dcterms:created>
  <dcterms:modified xsi:type="dcterms:W3CDTF">2021-06-15T06:35:40Z</dcterms:modified>
</cp:coreProperties>
</file>