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8"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6" autoAdjust="0"/>
    <p:restoredTop sz="94660"/>
  </p:normalViewPr>
  <p:slideViewPr>
    <p:cSldViewPr snapToGrid="0" showGuides="1">
      <p:cViewPr varScale="1">
        <p:scale>
          <a:sx n="114" d="100"/>
          <a:sy n="114" d="100"/>
        </p:scale>
        <p:origin x="474" y="114"/>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13E449A-BE83-4619-A781-487E468E5300}" type="datetimeFigureOut">
              <a:rPr lang="en-US" smtClean="0"/>
              <a:t>8/16/2021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AAD8850-A3C9-4E64-ADD4-D6813660F3E3}" type="slidenum">
              <a:rPr lang="en-US" smtClean="0"/>
              <a:t>‹#›</a:t>
            </a:fld>
            <a:endParaRPr lang="en-US"/>
          </a:p>
        </p:txBody>
      </p:sp>
    </p:spTree>
    <p:extLst>
      <p:ext uri="{BB962C8B-B14F-4D97-AF65-F5344CB8AC3E}">
        <p14:creationId xmlns:p14="http://schemas.microsoft.com/office/powerpoint/2010/main" val="8273309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ro-RO" dirty="0"/>
          </a:p>
        </p:txBody>
      </p:sp>
      <p:sp>
        <p:nvSpPr>
          <p:cNvPr id="4" name="Slide Number Placeholder 3"/>
          <p:cNvSpPr>
            <a:spLocks noGrp="1"/>
          </p:cNvSpPr>
          <p:nvPr>
            <p:ph type="sldNum" sz="quarter" idx="10"/>
          </p:nvPr>
        </p:nvSpPr>
        <p:spPr/>
        <p:txBody>
          <a:bodyPr/>
          <a:lstStyle/>
          <a:p>
            <a:fld id="{E3DC28A0-8B66-4DC7-B5E1-34B8301819FE}" type="slidenum">
              <a:rPr lang="en-US" smtClean="0">
                <a:solidFill>
                  <a:prstClr val="black"/>
                </a:solidFill>
              </a:rPr>
              <a:pPr/>
              <a:t>1</a:t>
            </a:fld>
            <a:endParaRPr lang="en-US" dirty="0">
              <a:solidFill>
                <a:prstClr val="black"/>
              </a:solidFill>
            </a:endParaRPr>
          </a:p>
        </p:txBody>
      </p:sp>
    </p:spTree>
    <p:extLst>
      <p:ext uri="{BB962C8B-B14F-4D97-AF65-F5344CB8AC3E}">
        <p14:creationId xmlns:p14="http://schemas.microsoft.com/office/powerpoint/2010/main" val="10272047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3048"/>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ubtitle 8"/>
          <p:cNvSpPr>
            <a:spLocks noGrp="1"/>
          </p:cNvSpPr>
          <p:nvPr>
            <p:ph type="subTitle" idx="1"/>
          </p:nvPr>
        </p:nvSpPr>
        <p:spPr>
          <a:xfrm>
            <a:off x="1828800" y="2819400"/>
            <a:ext cx="85344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28" name="Date Placeholder 27"/>
          <p:cNvSpPr>
            <a:spLocks noGrp="1"/>
          </p:cNvSpPr>
          <p:nvPr>
            <p:ph type="dt" sz="half" idx="10"/>
          </p:nvPr>
        </p:nvSpPr>
        <p:spPr/>
        <p:txBody>
          <a:bodyPr/>
          <a:lstStyle/>
          <a:p>
            <a:fld id="{AA348A40-9BB5-47E2-A42C-ECC6F70C8BE1}" type="datetime1">
              <a:rPr lang="en-US" smtClean="0"/>
              <a:pPr/>
              <a:t>8/16/2021</a:t>
            </a:fld>
            <a:endParaRPr lang="en-US" dirty="0"/>
          </a:p>
        </p:txBody>
      </p:sp>
      <p:sp>
        <p:nvSpPr>
          <p:cNvPr id="17" name="Footer Placeholder 16"/>
          <p:cNvSpPr>
            <a:spLocks noGrp="1"/>
          </p:cNvSpPr>
          <p:nvPr>
            <p:ph type="ftr" sz="quarter" idx="11"/>
          </p:nvPr>
        </p:nvSpPr>
        <p:spPr/>
        <p:txBody>
          <a:bodyPr/>
          <a:lstStyle/>
          <a:p>
            <a:endParaRPr lang="en-US" dirty="0"/>
          </a:p>
        </p:txBody>
      </p:sp>
      <p:sp>
        <p:nvSpPr>
          <p:cNvPr id="7" name="Straight Connector 6"/>
          <p:cNvSpPr>
            <a:spLocks noChangeShapeType="1"/>
          </p:cNvSpPr>
          <p:nvPr/>
        </p:nvSpPr>
        <p:spPr bwMode="auto">
          <a:xfrm>
            <a:off x="207264" y="2420112"/>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Oval 12"/>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4" name="Oval 13"/>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9" name="Slide Number Placeholder 28"/>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Title 7"/>
          <p:cNvSpPr>
            <a:spLocks noGrp="1"/>
          </p:cNvSpPr>
          <p:nvPr>
            <p:ph type="ctrTitle"/>
          </p:nvPr>
        </p:nvSpPr>
        <p:spPr>
          <a:xfrm>
            <a:off x="914400" y="381000"/>
            <a:ext cx="10363200" cy="1752600"/>
          </a:xfrm>
        </p:spPr>
        <p:txBody>
          <a:bodyPr anchor="b"/>
          <a:lstStyle>
            <a:lvl1pPr>
              <a:defRPr sz="4200">
                <a:solidFill>
                  <a:schemeClr val="accent1"/>
                </a:solidFill>
              </a:defRPr>
            </a:lvl1pPr>
          </a:lstStyle>
          <a:p>
            <a:r>
              <a:rPr kumimoji="0" lang="en-US"/>
              <a:t>Click to edit Master title style</a:t>
            </a:r>
          </a:p>
        </p:txBody>
      </p:sp>
    </p:spTree>
    <p:extLst>
      <p:ext uri="{BB962C8B-B14F-4D97-AF65-F5344CB8AC3E}">
        <p14:creationId xmlns:p14="http://schemas.microsoft.com/office/powerpoint/2010/main" val="12733587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A68ED029-5226-444C-81BE-0ACA76FADA4E}" type="datetime1">
              <a:rPr lang="en-US" smtClean="0"/>
              <a:pPr/>
              <a:t>8/16/2021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12632601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9347200" y="0"/>
            <a:ext cx="28448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Straight Connector 12"/>
          <p:cNvSpPr>
            <a:spLocks noChangeShapeType="1"/>
          </p:cNvSpPr>
          <p:nvPr/>
        </p:nvSpPr>
        <p:spPr bwMode="auto">
          <a:xfrm rot="5400000">
            <a:off x="6403340"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Oval 13"/>
          <p:cNvSpPr/>
          <p:nvPr/>
        </p:nvSpPr>
        <p:spPr>
          <a:xfrm>
            <a:off x="9119616" y="2925763"/>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9245600" y="3020251"/>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9221216" y="3009903"/>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3" name="Vertical Text Placeholder 2"/>
          <p:cNvSpPr>
            <a:spLocks noGrp="1"/>
          </p:cNvSpPr>
          <p:nvPr>
            <p:ph type="body" orient="vert" idx="1"/>
          </p:nvPr>
        </p:nvSpPr>
        <p:spPr>
          <a:xfrm>
            <a:off x="406400" y="304800"/>
            <a:ext cx="8737600" cy="5821366"/>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7648864B-4047-44FA-BB3F-77E8F5986E07}" type="datetime1">
              <a:rPr lang="en-US" smtClean="0"/>
              <a:pPr/>
              <a:t>8/16/2021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2" name="Vertical Title 1"/>
          <p:cNvSpPr>
            <a:spLocks noGrp="1"/>
          </p:cNvSpPr>
          <p:nvPr>
            <p:ph type="title" orient="vert"/>
          </p:nvPr>
        </p:nvSpPr>
        <p:spPr>
          <a:xfrm>
            <a:off x="9855200" y="304803"/>
            <a:ext cx="1930400" cy="5851525"/>
          </a:xfrm>
        </p:spPr>
        <p:txBody>
          <a:bodyPr vert="eaVert"/>
          <a:lstStyle/>
          <a:p>
            <a:r>
              <a:rPr kumimoji="0" lang="en-US"/>
              <a:t>Click to edit Master title style</a:t>
            </a:r>
          </a:p>
        </p:txBody>
      </p:sp>
    </p:spTree>
    <p:extLst>
      <p:ext uri="{BB962C8B-B14F-4D97-AF65-F5344CB8AC3E}">
        <p14:creationId xmlns:p14="http://schemas.microsoft.com/office/powerpoint/2010/main" val="110919561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a:t>Click to edit Master title style</a:t>
            </a:r>
          </a:p>
        </p:txBody>
      </p:sp>
      <p:sp>
        <p:nvSpPr>
          <p:cNvPr id="4" name="Date Placeholder 3"/>
          <p:cNvSpPr>
            <a:spLocks noGrp="1"/>
          </p:cNvSpPr>
          <p:nvPr>
            <p:ph type="dt" sz="half" idx="10"/>
          </p:nvPr>
        </p:nvSpPr>
        <p:spPr/>
        <p:txBody>
          <a:bodyPr/>
          <a:lstStyle/>
          <a:p>
            <a:fld id="{6793A5A5-6D3E-4B27-958E-7C2341A4BEA0}" type="datetime1">
              <a:rPr lang="en-US" smtClean="0"/>
              <a:pPr/>
              <a:t>8/16/2021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15584" y="1026374"/>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Content Placeholder 7"/>
          <p:cNvSpPr>
            <a:spLocks noGrp="1"/>
          </p:cNvSpPr>
          <p:nvPr>
            <p:ph sz="quarter" idx="1"/>
          </p:nvPr>
        </p:nvSpPr>
        <p:spPr>
          <a:xfrm>
            <a:off x="402336" y="1527048"/>
            <a:ext cx="11338560" cy="45720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03786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1905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203200" y="2286000"/>
            <a:ext cx="11777472"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Rectangle 11"/>
          <p:cNvSpPr>
            <a:spLocks noChangeArrowheads="1"/>
          </p:cNvSpPr>
          <p:nvPr/>
        </p:nvSpPr>
        <p:spPr bwMode="auto">
          <a:xfrm>
            <a:off x="207264" y="142352"/>
            <a:ext cx="11777472"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1824569" y="2743202"/>
            <a:ext cx="8640233"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13" name="Rectangle 12"/>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Rectangle 13"/>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Footer Placeholder 4"/>
          <p:cNvSpPr>
            <a:spLocks noGrp="1"/>
          </p:cNvSpPr>
          <p:nvPr>
            <p:ph type="ftr" sz="quarter" idx="11"/>
          </p:nvPr>
        </p:nvSpPr>
        <p:spPr/>
        <p:txBody>
          <a:bodyPr/>
          <a:lstStyle/>
          <a:p>
            <a:endParaRPr lang="en-US" dirty="0"/>
          </a:p>
        </p:txBody>
      </p:sp>
      <p:sp>
        <p:nvSpPr>
          <p:cNvPr id="4" name="Date Placeholder 3"/>
          <p:cNvSpPr>
            <a:spLocks noGrp="1"/>
          </p:cNvSpPr>
          <p:nvPr>
            <p:ph type="dt" sz="half" idx="10"/>
          </p:nvPr>
        </p:nvSpPr>
        <p:spPr/>
        <p:txBody>
          <a:bodyPr/>
          <a:lstStyle/>
          <a:p>
            <a:fld id="{3EB9FF78-2FDC-4EE5-8FB5-CB5311265E0D}" type="datetime1">
              <a:rPr lang="en-US" smtClean="0"/>
              <a:pPr/>
              <a:t>8/16/2021</a:t>
            </a:fld>
            <a:endParaRPr lang="en-US" dirty="0"/>
          </a:p>
        </p:txBody>
      </p:sp>
      <p:sp>
        <p:nvSpPr>
          <p:cNvPr id="8" name="Straight Connector 7"/>
          <p:cNvSpPr>
            <a:spLocks noChangeShapeType="1"/>
          </p:cNvSpPr>
          <p:nvPr/>
        </p:nvSpPr>
        <p:spPr bwMode="auto">
          <a:xfrm>
            <a:off x="203200" y="2438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Oval 9"/>
          <p:cNvSpPr/>
          <p:nvPr/>
        </p:nvSpPr>
        <p:spPr>
          <a:xfrm>
            <a:off x="5689600" y="2115312"/>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5815584" y="2209800"/>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6" name="Slide Number Placeholder 5"/>
          <p:cNvSpPr>
            <a:spLocks noGrp="1"/>
          </p:cNvSpPr>
          <p:nvPr>
            <p:ph type="sldNum" sz="quarter" idx="12"/>
          </p:nvPr>
        </p:nvSpPr>
        <p:spPr>
          <a:xfrm>
            <a:off x="5791200" y="2199452"/>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963084" y="533400"/>
            <a:ext cx="10363200" cy="1524000"/>
          </a:xfrm>
        </p:spPr>
        <p:txBody>
          <a:bodyPr anchor="b"/>
          <a:lstStyle>
            <a:lvl1pPr algn="ctr">
              <a:buNone/>
              <a:defRPr sz="4200" b="0" cap="none" baseline="0">
                <a:solidFill>
                  <a:srgbClr val="FFFFFF"/>
                </a:solidFill>
              </a:defRPr>
            </a:lvl1pPr>
          </a:lstStyle>
          <a:p>
            <a:r>
              <a:rPr kumimoji="0" lang="en-US"/>
              <a:t>Click to edit Master title style</a:t>
            </a:r>
          </a:p>
        </p:txBody>
      </p:sp>
    </p:spTree>
    <p:extLst>
      <p:ext uri="{BB962C8B-B14F-4D97-AF65-F5344CB8AC3E}">
        <p14:creationId xmlns:p14="http://schemas.microsoft.com/office/powerpoint/2010/main" val="2153241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02336" y="228600"/>
            <a:ext cx="11379200" cy="758952"/>
          </a:xfrm>
        </p:spPr>
        <p:txBody>
          <a:bodyPr/>
          <a:lstStyle/>
          <a:p>
            <a:r>
              <a:rPr kumimoji="0" lang="en-US"/>
              <a:t>Click to edit Master title style</a:t>
            </a:r>
          </a:p>
        </p:txBody>
      </p:sp>
      <p:sp>
        <p:nvSpPr>
          <p:cNvPr id="5" name="Date Placeholder 4"/>
          <p:cNvSpPr>
            <a:spLocks noGrp="1"/>
          </p:cNvSpPr>
          <p:nvPr>
            <p:ph type="dt" sz="half" idx="10"/>
          </p:nvPr>
        </p:nvSpPr>
        <p:spPr>
          <a:xfrm>
            <a:off x="7721600" y="6409944"/>
            <a:ext cx="4059936" cy="365760"/>
          </a:xfrm>
        </p:spPr>
        <p:txBody>
          <a:bodyPr/>
          <a:lstStyle/>
          <a:p>
            <a:fld id="{7607CF45-8A00-4FF7-A7BE-80F7E50264E9}" type="datetime1">
              <a:rPr lang="en-US" smtClean="0"/>
              <a:pPr/>
              <a:t>8/16/2021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8" name="Straight Connector 7"/>
          <p:cNvSpPr>
            <a:spLocks noChangeShapeType="1"/>
          </p:cNvSpPr>
          <p:nvPr/>
        </p:nvSpPr>
        <p:spPr bwMode="auto">
          <a:xfrm flipV="1">
            <a:off x="6084109" y="1575654"/>
            <a:ext cx="11895"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Content Placeholder 9"/>
          <p:cNvSpPr>
            <a:spLocks noGrp="1"/>
          </p:cNvSpPr>
          <p:nvPr>
            <p:ph sz="half" idx="1"/>
          </p:nvPr>
        </p:nvSpPr>
        <p:spPr>
          <a:xfrm>
            <a:off x="402336"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2" name="Content Placeholder 11"/>
          <p:cNvSpPr>
            <a:spLocks noGrp="1"/>
          </p:cNvSpPr>
          <p:nvPr>
            <p:ph sz="half" idx="2"/>
          </p:nvPr>
        </p:nvSpPr>
        <p:spPr>
          <a:xfrm>
            <a:off x="6400800" y="1371600"/>
            <a:ext cx="5384800" cy="4681728"/>
          </a:xfrm>
        </p:spPr>
        <p:txBody>
          <a:bodyPr/>
          <a:lstStyle>
            <a:lvl1pPr>
              <a:defRPr sz="25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extLst>
      <p:ext uri="{BB962C8B-B14F-4D97-AF65-F5344CB8AC3E}">
        <p14:creationId xmlns:p14="http://schemas.microsoft.com/office/powerpoint/2010/main" val="3460854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6096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white">
          <a:xfrm>
            <a:off x="0" y="0"/>
            <a:ext cx="12192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1" name="Rectangle 20"/>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2" name="Rectangle 21"/>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1" name="Rectangle 10"/>
          <p:cNvSpPr/>
          <p:nvPr/>
        </p:nvSpPr>
        <p:spPr>
          <a:xfrm>
            <a:off x="203200" y="1371600"/>
            <a:ext cx="11777472"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Rectangle 12"/>
          <p:cNvSpPr>
            <a:spLocks noChangeArrowheads="1"/>
          </p:cNvSpPr>
          <p:nvPr/>
        </p:nvSpPr>
        <p:spPr bwMode="auto">
          <a:xfrm>
            <a:off x="194564" y="6391656"/>
            <a:ext cx="11777472"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3" name="Text Placeholder 2"/>
          <p:cNvSpPr>
            <a:spLocks noGrp="1"/>
          </p:cNvSpPr>
          <p:nvPr>
            <p:ph type="body" idx="1"/>
          </p:nvPr>
        </p:nvSpPr>
        <p:spPr>
          <a:xfrm>
            <a:off x="402338" y="1524001"/>
            <a:ext cx="5386917"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6388442" y="1524000"/>
            <a:ext cx="5389033"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7" name="Date Placeholder 6"/>
          <p:cNvSpPr>
            <a:spLocks noGrp="1"/>
          </p:cNvSpPr>
          <p:nvPr>
            <p:ph type="dt" sz="half" idx="10"/>
          </p:nvPr>
        </p:nvSpPr>
        <p:spPr/>
        <p:txBody>
          <a:bodyPr/>
          <a:lstStyle/>
          <a:p>
            <a:fld id="{0FA6690F-97DD-4A68-82B6-92C26B30ABC5}" type="datetime1">
              <a:rPr lang="en-US" smtClean="0"/>
              <a:pPr/>
              <a:t>8/16/2021</a:t>
            </a:fld>
            <a:endParaRPr lang="en-US" dirty="0"/>
          </a:p>
        </p:txBody>
      </p:sp>
      <p:sp>
        <p:nvSpPr>
          <p:cNvPr id="8" name="Footer Placeholder 7"/>
          <p:cNvSpPr>
            <a:spLocks noGrp="1"/>
          </p:cNvSpPr>
          <p:nvPr>
            <p:ph type="ftr" sz="quarter" idx="11"/>
          </p:nvPr>
        </p:nvSpPr>
        <p:spPr>
          <a:xfrm>
            <a:off x="406400" y="6409944"/>
            <a:ext cx="4775200" cy="365760"/>
          </a:xfrm>
        </p:spPr>
        <p:txBody>
          <a:bodyPr/>
          <a:lstStyle/>
          <a:p>
            <a:endParaRPr lang="en-US" dirty="0"/>
          </a:p>
        </p:txBody>
      </p:sp>
      <p:sp>
        <p:nvSpPr>
          <p:cNvPr id="15" name="Straight Connector 14"/>
          <p:cNvSpPr>
            <a:spLocks noChangeShapeType="1"/>
          </p:cNvSpPr>
          <p:nvPr/>
        </p:nvSpPr>
        <p:spPr bwMode="auto">
          <a:xfrm>
            <a:off x="203200" y="128016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4" name="Content Placeholder 23"/>
          <p:cNvSpPr>
            <a:spLocks noGrp="1"/>
          </p:cNvSpPr>
          <p:nvPr>
            <p:ph sz="quarter" idx="2"/>
          </p:nvPr>
        </p:nvSpPr>
        <p:spPr>
          <a:xfrm>
            <a:off x="402336" y="2471384"/>
            <a:ext cx="5388864" cy="3818404"/>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6" name="Content Placeholder 25"/>
          <p:cNvSpPr>
            <a:spLocks noGrp="1"/>
          </p:cNvSpPr>
          <p:nvPr>
            <p:ph sz="quarter" idx="4"/>
          </p:nvPr>
        </p:nvSpPr>
        <p:spPr>
          <a:xfrm>
            <a:off x="6400800" y="2471383"/>
            <a:ext cx="5384800" cy="3822192"/>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25" name="Oval 24"/>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7" name="Oval 26"/>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9" name="Slide Number Placeholder 8"/>
          <p:cNvSpPr>
            <a:spLocks noGrp="1"/>
          </p:cNvSpPr>
          <p:nvPr>
            <p:ph type="sldNum" sz="quarter" idx="12"/>
          </p:nvPr>
        </p:nvSpPr>
        <p:spPr>
          <a:xfrm>
            <a:off x="5791200" y="1042418"/>
            <a:ext cx="609600" cy="441325"/>
          </a:xfrm>
        </p:spPr>
        <p:txBody>
          <a:bodyPr/>
          <a:lstStyle>
            <a:lvl1pPr algn="ctr">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3" name="Title 22"/>
          <p:cNvSpPr>
            <a:spLocks noGrp="1"/>
          </p:cNvSpPr>
          <p:nvPr>
            <p:ph type="title"/>
          </p:nvPr>
        </p:nvSpPr>
        <p:spPr/>
        <p:txBody>
          <a:bodyPr rtlCol="0" anchor="b" anchorCtr="0"/>
          <a:lstStyle/>
          <a:p>
            <a:r>
              <a:rPr kumimoji="0" lang="en-US"/>
              <a:t>Click to edit Master title style</a:t>
            </a:r>
          </a:p>
        </p:txBody>
      </p:sp>
    </p:spTree>
    <p:extLst>
      <p:ext uri="{BB962C8B-B14F-4D97-AF65-F5344CB8AC3E}">
        <p14:creationId xmlns:p14="http://schemas.microsoft.com/office/powerpoint/2010/main" val="36957880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4BF7EF11-735F-4ACC-9151-C3984C16448A}" type="datetime1">
              <a:rPr lang="en-US" smtClean="0"/>
              <a:pPr/>
              <a:t>8/16/2021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a:xfrm>
            <a:off x="5791200" y="1036022"/>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Tree>
    <p:extLst>
      <p:ext uri="{BB962C8B-B14F-4D97-AF65-F5344CB8AC3E}">
        <p14:creationId xmlns:p14="http://schemas.microsoft.com/office/powerpoint/2010/main" val="33926994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a:spLocks noChangeArrowheads="1"/>
          </p:cNvSpPr>
          <p:nvPr/>
        </p:nvSpPr>
        <p:spPr bwMode="white">
          <a:xfrm>
            <a:off x="0" y="0"/>
            <a:ext cx="12192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Rectangle 9"/>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Rectangle 4"/>
          <p:cNvSpPr>
            <a:spLocks noChangeArrowheads="1"/>
          </p:cNvSpPr>
          <p:nvPr/>
        </p:nvSpPr>
        <p:spPr bwMode="auto">
          <a:xfrm>
            <a:off x="195072" y="6391658"/>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6" name="Rectangle 5"/>
          <p:cNvSpPr>
            <a:spLocks noChangeArrowheads="1"/>
          </p:cNvSpPr>
          <p:nvPr/>
        </p:nvSpPr>
        <p:spPr bwMode="auto">
          <a:xfrm>
            <a:off x="203200" y="158496"/>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 name="Date Placeholder 1"/>
          <p:cNvSpPr>
            <a:spLocks noGrp="1"/>
          </p:cNvSpPr>
          <p:nvPr>
            <p:ph type="dt" sz="half" idx="10"/>
          </p:nvPr>
        </p:nvSpPr>
        <p:spPr/>
        <p:txBody>
          <a:bodyPr/>
          <a:lstStyle/>
          <a:p>
            <a:fld id="{B477495E-D411-46C7-85C8-DB4F8349F469}" type="datetime1">
              <a:rPr lang="en-US" smtClean="0"/>
              <a:pPr/>
              <a:t>8/16/2021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a:xfrm>
            <a:off x="5689600" y="6324600"/>
            <a:ext cx="812800" cy="441324"/>
          </a:xfrm>
        </p:spPr>
        <p:txBody>
          <a:bodyPr/>
          <a:lstStyle>
            <a:lvl1pPr>
              <a:defRPr>
                <a:solidFill>
                  <a:srgbClr val="FFFFFF"/>
                </a:solidFill>
              </a:defRPr>
            </a:lvl1pPr>
          </a:lstStyle>
          <a:p>
            <a:fld id="{B6F15528-21DE-4FAA-801E-634DDDAF4B2B}" type="slidenum">
              <a:rPr lang="en-US" smtClean="0"/>
              <a:pPr/>
              <a:t>‹#›</a:t>
            </a:fld>
            <a:endParaRPr lang="en-US" dirty="0"/>
          </a:p>
        </p:txBody>
      </p:sp>
    </p:spTree>
    <p:extLst>
      <p:ext uri="{BB962C8B-B14F-4D97-AF65-F5344CB8AC3E}">
        <p14:creationId xmlns:p14="http://schemas.microsoft.com/office/powerpoint/2010/main" val="6901938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9" name="Rectangle 18"/>
          <p:cNvSpPr>
            <a:spLocks noChangeArrowheads="1"/>
          </p:cNvSpPr>
          <p:nvPr/>
        </p:nvSpPr>
        <p:spPr bwMode="auto">
          <a:xfrm>
            <a:off x="203200" y="152400"/>
            <a:ext cx="11777472"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5" name="Rectangle 14"/>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0"/>
            <a:ext cx="12192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3" name="Rectangle 12"/>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 name="Title 1"/>
          <p:cNvSpPr>
            <a:spLocks noGrp="1"/>
          </p:cNvSpPr>
          <p:nvPr>
            <p:ph type="title"/>
          </p:nvPr>
        </p:nvSpPr>
        <p:spPr>
          <a:xfrm>
            <a:off x="508000" y="914400"/>
            <a:ext cx="3149600" cy="990600"/>
          </a:xfrm>
        </p:spPr>
        <p:txBody>
          <a:bodyPr anchor="b">
            <a:noAutofit/>
          </a:bodyPr>
          <a:lstStyle>
            <a:lvl1pPr algn="l">
              <a:buNone/>
              <a:defRPr sz="2200" b="1">
                <a:solidFill>
                  <a:srgbClr val="FFFFFF"/>
                </a:solidFill>
              </a:defRPr>
            </a:lvl1pPr>
          </a:lstStyle>
          <a:p>
            <a:r>
              <a:rPr kumimoji="0" lang="en-US"/>
              <a:t>Click to edit Master title style</a:t>
            </a:r>
          </a:p>
        </p:txBody>
      </p:sp>
      <p:sp>
        <p:nvSpPr>
          <p:cNvPr id="3" name="Text Placeholder 2"/>
          <p:cNvSpPr>
            <a:spLocks noGrp="1"/>
          </p:cNvSpPr>
          <p:nvPr>
            <p:ph type="body" idx="2"/>
          </p:nvPr>
        </p:nvSpPr>
        <p:spPr>
          <a:xfrm>
            <a:off x="508000" y="1981202"/>
            <a:ext cx="31496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a:t>Click to edit Master text styles</a:t>
            </a:r>
          </a:p>
        </p:txBody>
      </p:sp>
      <p:sp>
        <p:nvSpPr>
          <p:cNvPr id="8" name="Rectangle 7"/>
          <p:cNvSpPr>
            <a:spLocks noChangeArrowheads="1"/>
          </p:cNvSpPr>
          <p:nvPr/>
        </p:nvSpPr>
        <p:spPr bwMode="auto">
          <a:xfrm>
            <a:off x="203200" y="152400"/>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Straight Connector 8"/>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Content Placeholder 19"/>
          <p:cNvSpPr>
            <a:spLocks noGrp="1"/>
          </p:cNvSpPr>
          <p:nvPr>
            <p:ph sz="quarter" idx="1"/>
          </p:nvPr>
        </p:nvSpPr>
        <p:spPr>
          <a:xfrm>
            <a:off x="4165600" y="685800"/>
            <a:ext cx="7518400" cy="5410200"/>
          </a:xfrm>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0" name="Oval 9"/>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1" name="Oval 10"/>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lvl1pPr>
              <a:defRPr>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1" name="Rectangle 20"/>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p:txBody>
          <a:bodyPr/>
          <a:lstStyle/>
          <a:p>
            <a:fld id="{046EB1EE-35B2-4DC7-A243-62265AB103C8}" type="datetime1">
              <a:rPr lang="en-US" smtClean="0"/>
              <a:pPr/>
              <a:t>8/16/2021</a:t>
            </a:fld>
            <a:endParaRPr lang="en-US" dirty="0"/>
          </a:p>
        </p:txBody>
      </p:sp>
      <p:sp>
        <p:nvSpPr>
          <p:cNvPr id="6" name="Footer Placeholder 5"/>
          <p:cNvSpPr>
            <a:spLocks noGrp="1"/>
          </p:cNvSpPr>
          <p:nvPr>
            <p:ph type="ftr" sz="quarter" idx="11"/>
          </p:nvPr>
        </p:nvSpPr>
        <p:spPr>
          <a:xfrm>
            <a:off x="402336" y="6410848"/>
            <a:ext cx="4511040" cy="365760"/>
          </a:xfrm>
        </p:spPr>
        <p:txBody>
          <a:bodyPr/>
          <a:lstStyle/>
          <a:p>
            <a:endParaRPr lang="en-US" dirty="0"/>
          </a:p>
        </p:txBody>
      </p:sp>
    </p:spTree>
    <p:extLst>
      <p:ext uri="{BB962C8B-B14F-4D97-AF65-F5344CB8AC3E}">
        <p14:creationId xmlns:p14="http://schemas.microsoft.com/office/powerpoint/2010/main" val="318167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203200" y="533400"/>
            <a:ext cx="11777472"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7" name="Rectangle 16"/>
          <p:cNvSpPr>
            <a:spLocks noChangeArrowheads="1"/>
          </p:cNvSpPr>
          <p:nvPr/>
        </p:nvSpPr>
        <p:spPr bwMode="white">
          <a:xfrm>
            <a:off x="0" y="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20" name="Rectangle 19"/>
          <p:cNvSpPr>
            <a:spLocks noChangeArrowheads="1"/>
          </p:cNvSpPr>
          <p:nvPr/>
        </p:nvSpPr>
        <p:spPr bwMode="auto">
          <a:xfrm>
            <a:off x="203200" y="152400"/>
            <a:ext cx="11777472"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8" name="Rectangle 7"/>
          <p:cNvSpPr/>
          <p:nvPr/>
        </p:nvSpPr>
        <p:spPr>
          <a:xfrm>
            <a:off x="203200" y="609600"/>
            <a:ext cx="36576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Rectangle 14"/>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1727200" y="228600"/>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3" name="Oval 12"/>
          <p:cNvSpPr/>
          <p:nvPr/>
        </p:nvSpPr>
        <p:spPr>
          <a:xfrm>
            <a:off x="1853184" y="323088"/>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7" name="Slide Number Placeholder 6"/>
          <p:cNvSpPr>
            <a:spLocks noGrp="1"/>
          </p:cNvSpPr>
          <p:nvPr>
            <p:ph type="sldNum" sz="quarter" idx="12"/>
          </p:nvPr>
        </p:nvSpPr>
        <p:spPr>
          <a:xfrm>
            <a:off x="1828800" y="312740"/>
            <a:ext cx="609600" cy="441325"/>
          </a:xfrm>
        </p:spPr>
        <p:txBody>
          <a:body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 name="Title 1"/>
          <p:cNvSpPr>
            <a:spLocks noGrp="1"/>
          </p:cNvSpPr>
          <p:nvPr>
            <p:ph type="title"/>
          </p:nvPr>
        </p:nvSpPr>
        <p:spPr>
          <a:xfrm>
            <a:off x="4000500" y="5029200"/>
            <a:ext cx="7823200" cy="1219200"/>
          </a:xfrm>
        </p:spPr>
        <p:txBody>
          <a:bodyPr anchor="t">
            <a:noAutofit/>
          </a:bodyPr>
          <a:lstStyle>
            <a:lvl1pPr algn="l">
              <a:buNone/>
              <a:defRPr sz="2400" b="1">
                <a:solidFill>
                  <a:schemeClr val="tx2"/>
                </a:solidFill>
              </a:defRPr>
            </a:lvl1pPr>
          </a:lstStyle>
          <a:p>
            <a:r>
              <a:rPr kumimoji="0" lang="en-US"/>
              <a:t>Click to edit Master title style</a:t>
            </a:r>
          </a:p>
        </p:txBody>
      </p:sp>
      <p:sp>
        <p:nvSpPr>
          <p:cNvPr id="3" name="Picture Placeholder 2"/>
          <p:cNvSpPr>
            <a:spLocks noGrp="1"/>
          </p:cNvSpPr>
          <p:nvPr>
            <p:ph type="pic" idx="1"/>
          </p:nvPr>
        </p:nvSpPr>
        <p:spPr>
          <a:xfrm>
            <a:off x="4000500" y="609600"/>
            <a:ext cx="7823200" cy="4267200"/>
          </a:xfrm>
        </p:spPr>
        <p:txBody>
          <a:bodyPr/>
          <a:lstStyle>
            <a:lvl1pPr marL="0" indent="0">
              <a:buNone/>
              <a:defRPr sz="3200"/>
            </a:lvl1pPr>
          </a:lstStyle>
          <a:p>
            <a:r>
              <a:rPr kumimoji="0" lang="en-US" dirty="0"/>
              <a:t>Click icon to add picture</a:t>
            </a:r>
          </a:p>
        </p:txBody>
      </p:sp>
      <p:sp>
        <p:nvSpPr>
          <p:cNvPr id="4" name="Text Placeholder 3"/>
          <p:cNvSpPr>
            <a:spLocks noGrp="1"/>
          </p:cNvSpPr>
          <p:nvPr>
            <p:ph type="body" sz="half" idx="2"/>
          </p:nvPr>
        </p:nvSpPr>
        <p:spPr>
          <a:xfrm>
            <a:off x="508000" y="990600"/>
            <a:ext cx="32512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22" name="Rectangle 21"/>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5" name="Date Placeholder 4"/>
          <p:cNvSpPr>
            <a:spLocks noGrp="1"/>
          </p:cNvSpPr>
          <p:nvPr>
            <p:ph type="dt" sz="half" idx="10"/>
          </p:nvPr>
        </p:nvSpPr>
        <p:spPr>
          <a:xfrm>
            <a:off x="7717536" y="6404984"/>
            <a:ext cx="4059936" cy="365760"/>
          </a:xfrm>
        </p:spPr>
        <p:txBody>
          <a:bodyPr/>
          <a:lstStyle/>
          <a:p>
            <a:fld id="{EA70D8B6-9A15-4A12-B1CC-20CEDD1D6C7B}" type="datetime1">
              <a:rPr lang="en-US" smtClean="0"/>
              <a:pPr/>
              <a:t>8/16/2021</a:t>
            </a:fld>
            <a:endParaRPr lang="en-US" dirty="0"/>
          </a:p>
        </p:txBody>
      </p:sp>
      <p:sp>
        <p:nvSpPr>
          <p:cNvPr id="6" name="Footer Placeholder 5"/>
          <p:cNvSpPr>
            <a:spLocks noGrp="1"/>
          </p:cNvSpPr>
          <p:nvPr>
            <p:ph type="ftr" sz="quarter" idx="11"/>
          </p:nvPr>
        </p:nvSpPr>
        <p:spPr>
          <a:xfrm>
            <a:off x="402336" y="6410848"/>
            <a:ext cx="4779264" cy="365760"/>
          </a:xfrm>
        </p:spPr>
        <p:txBody>
          <a:bodyPr/>
          <a:lstStyle/>
          <a:p>
            <a:endParaRPr lang="en-US" dirty="0"/>
          </a:p>
        </p:txBody>
      </p:sp>
    </p:spTree>
    <p:extLst>
      <p:ext uri="{BB962C8B-B14F-4D97-AF65-F5344CB8AC3E}">
        <p14:creationId xmlns:p14="http://schemas.microsoft.com/office/powerpoint/2010/main" val="2063262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12192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6" name="Rectangle 15"/>
          <p:cNvSpPr>
            <a:spLocks noChangeArrowheads="1"/>
          </p:cNvSpPr>
          <p:nvPr/>
        </p:nvSpPr>
        <p:spPr bwMode="white">
          <a:xfrm>
            <a:off x="0" y="2"/>
            <a:ext cx="12192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8" name="Rectangle 17"/>
          <p:cNvSpPr>
            <a:spLocks noChangeArrowheads="1"/>
          </p:cNvSpPr>
          <p:nvPr/>
        </p:nvSpPr>
        <p:spPr bwMode="white">
          <a:xfrm>
            <a:off x="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9" name="Rectangle 18"/>
          <p:cNvSpPr>
            <a:spLocks noChangeArrowheads="1"/>
          </p:cNvSpPr>
          <p:nvPr/>
        </p:nvSpPr>
        <p:spPr bwMode="white">
          <a:xfrm>
            <a:off x="11988800" y="0"/>
            <a:ext cx="2032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9" name="Rectangle 8"/>
          <p:cNvSpPr>
            <a:spLocks noChangeArrowheads="1"/>
          </p:cNvSpPr>
          <p:nvPr/>
        </p:nvSpPr>
        <p:spPr bwMode="auto">
          <a:xfrm>
            <a:off x="199136" y="6388387"/>
            <a:ext cx="11777472"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4" name="Date Placeholder 13"/>
          <p:cNvSpPr>
            <a:spLocks noGrp="1"/>
          </p:cNvSpPr>
          <p:nvPr>
            <p:ph type="dt" sz="half" idx="2"/>
          </p:nvPr>
        </p:nvSpPr>
        <p:spPr>
          <a:xfrm>
            <a:off x="7721600" y="6404984"/>
            <a:ext cx="4059936" cy="365760"/>
          </a:xfrm>
          <a:prstGeom prst="rect">
            <a:avLst/>
          </a:prstGeom>
        </p:spPr>
        <p:txBody>
          <a:bodyPr vert="horz"/>
          <a:lstStyle>
            <a:lvl1pPr algn="r" eaLnBrk="1" latinLnBrk="0" hangingPunct="1">
              <a:defRPr kumimoji="0" sz="1400">
                <a:solidFill>
                  <a:srgbClr val="FFFFFF"/>
                </a:solidFill>
              </a:defRPr>
            </a:lvl1pPr>
          </a:lstStyle>
          <a:p>
            <a:fld id="{0CDA8CEF-D296-433A-BBDF-4CEAAF87FB58}" type="datetime1">
              <a:rPr lang="en-US" smtClean="0"/>
              <a:pPr/>
              <a:t>8/16/2021</a:t>
            </a:fld>
            <a:endParaRPr lang="en-US" dirty="0"/>
          </a:p>
        </p:txBody>
      </p:sp>
      <p:sp>
        <p:nvSpPr>
          <p:cNvPr id="3" name="Footer Placeholder 2"/>
          <p:cNvSpPr>
            <a:spLocks noGrp="1"/>
          </p:cNvSpPr>
          <p:nvPr>
            <p:ph type="ftr" sz="quarter" idx="3"/>
          </p:nvPr>
        </p:nvSpPr>
        <p:spPr>
          <a:xfrm>
            <a:off x="406400" y="6410848"/>
            <a:ext cx="4775200" cy="365760"/>
          </a:xfrm>
          <a:prstGeom prst="rect">
            <a:avLst/>
          </a:prstGeom>
        </p:spPr>
        <p:txBody>
          <a:bodyPr vert="horz"/>
          <a:lstStyle>
            <a:lvl1pPr algn="l" eaLnBrk="1" latinLnBrk="0" hangingPunct="1">
              <a:defRPr kumimoji="0" sz="1200">
                <a:solidFill>
                  <a:srgbClr val="FFFFFF"/>
                </a:solidFill>
              </a:defRPr>
            </a:lvl1pPr>
          </a:lstStyle>
          <a:p>
            <a:endParaRPr lang="en-US" dirty="0"/>
          </a:p>
        </p:txBody>
      </p:sp>
      <p:sp>
        <p:nvSpPr>
          <p:cNvPr id="8" name="Rectangle 7"/>
          <p:cNvSpPr>
            <a:spLocks noChangeArrowheads="1"/>
          </p:cNvSpPr>
          <p:nvPr/>
        </p:nvSpPr>
        <p:spPr bwMode="auto">
          <a:xfrm>
            <a:off x="203200" y="155448"/>
            <a:ext cx="11777472"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0" name="Straight Connector 9"/>
          <p:cNvSpPr>
            <a:spLocks noChangeShapeType="1"/>
          </p:cNvSpPr>
          <p:nvPr/>
        </p:nvSpPr>
        <p:spPr bwMode="auto">
          <a:xfrm>
            <a:off x="203200" y="1276743"/>
            <a:ext cx="1177747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lang="en-US" sz="1800" dirty="0">
              <a:solidFill>
                <a:prstClr val="black"/>
              </a:solidFill>
            </a:endParaRPr>
          </a:p>
        </p:txBody>
      </p:sp>
      <p:sp>
        <p:nvSpPr>
          <p:cNvPr id="12" name="Oval 11"/>
          <p:cNvSpPr/>
          <p:nvPr/>
        </p:nvSpPr>
        <p:spPr>
          <a:xfrm>
            <a:off x="5689600" y="956036"/>
            <a:ext cx="8128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15" name="Oval 14"/>
          <p:cNvSpPr/>
          <p:nvPr/>
        </p:nvSpPr>
        <p:spPr>
          <a:xfrm>
            <a:off x="5815584" y="1050524"/>
            <a:ext cx="560832"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sz="1800" dirty="0">
              <a:solidFill>
                <a:prstClr val="white"/>
              </a:solidFill>
            </a:endParaRPr>
          </a:p>
        </p:txBody>
      </p:sp>
      <p:sp>
        <p:nvSpPr>
          <p:cNvPr id="23" name="Slide Number Placeholder 22"/>
          <p:cNvSpPr>
            <a:spLocks noGrp="1"/>
          </p:cNvSpPr>
          <p:nvPr>
            <p:ph type="sldNum" sz="quarter" idx="4"/>
          </p:nvPr>
        </p:nvSpPr>
        <p:spPr>
          <a:xfrm>
            <a:off x="5791200" y="1040176"/>
            <a:ext cx="6096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B6F15528-21DE-4FAA-801E-634DDDAF4B2B}" type="slidenum">
              <a:rPr lang="en-US" smtClean="0">
                <a:solidFill>
                  <a:srgbClr val="00516B">
                    <a:shade val="75000"/>
                  </a:srgbClr>
                </a:solidFill>
              </a:rPr>
              <a:pPr/>
              <a:t>‹#›</a:t>
            </a:fld>
            <a:endParaRPr lang="en-US" dirty="0">
              <a:solidFill>
                <a:srgbClr val="00516B">
                  <a:shade val="75000"/>
                </a:srgbClr>
              </a:solidFill>
            </a:endParaRPr>
          </a:p>
        </p:txBody>
      </p:sp>
      <p:sp>
        <p:nvSpPr>
          <p:cNvPr id="22" name="Title Placeholder 21"/>
          <p:cNvSpPr>
            <a:spLocks noGrp="1"/>
          </p:cNvSpPr>
          <p:nvPr>
            <p:ph type="title"/>
          </p:nvPr>
        </p:nvSpPr>
        <p:spPr>
          <a:xfrm>
            <a:off x="402336" y="228600"/>
            <a:ext cx="11379200" cy="758952"/>
          </a:xfrm>
          <a:prstGeom prst="rect">
            <a:avLst/>
          </a:prstGeom>
        </p:spPr>
        <p:txBody>
          <a:bodyPr vert="horz" anchor="b">
            <a:normAutofit/>
          </a:bodyPr>
          <a:lstStyle/>
          <a:p>
            <a:r>
              <a:rPr kumimoji="0" lang="en-US"/>
              <a:t>Click to edit Master title style</a:t>
            </a:r>
          </a:p>
        </p:txBody>
      </p:sp>
      <p:sp>
        <p:nvSpPr>
          <p:cNvPr id="13" name="Text Placeholder 12"/>
          <p:cNvSpPr>
            <a:spLocks noGrp="1"/>
          </p:cNvSpPr>
          <p:nvPr>
            <p:ph type="body" idx="1"/>
          </p:nvPr>
        </p:nvSpPr>
        <p:spPr>
          <a:xfrm>
            <a:off x="402336" y="1524000"/>
            <a:ext cx="11379200" cy="4599432"/>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Tree>
    <p:extLst>
      <p:ext uri="{BB962C8B-B14F-4D97-AF65-F5344CB8AC3E}">
        <p14:creationId xmlns:p14="http://schemas.microsoft.com/office/powerpoint/2010/main" val="16317718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25752" y="228600"/>
            <a:ext cx="7470648" cy="838200"/>
          </a:xfrm>
        </p:spPr>
        <p:txBody>
          <a:bodyPr>
            <a:normAutofit/>
          </a:bodyPr>
          <a:lstStyle/>
          <a:p>
            <a:r>
              <a:rPr lang="en-US" sz="2200" dirty="0"/>
              <a:t>I</a:t>
            </a:r>
            <a:r>
              <a:rPr lang="ro-RO" sz="2200" dirty="0" err="1"/>
              <a:t>nforma</a:t>
            </a:r>
            <a:r>
              <a:rPr lang="en-US" sz="2200" dirty="0" err="1"/>
              <a:t>tion</a:t>
            </a:r>
            <a:r>
              <a:rPr lang="en-US" sz="2200" dirty="0"/>
              <a:t> on the reconciliation of the regulatory account</a:t>
            </a:r>
            <a:endParaRPr lang="ro-RO" sz="2200" dirty="0"/>
          </a:p>
        </p:txBody>
      </p:sp>
      <p:sp>
        <p:nvSpPr>
          <p:cNvPr id="4" name="Content Placeholder 3"/>
          <p:cNvSpPr>
            <a:spLocks noGrp="1"/>
          </p:cNvSpPr>
          <p:nvPr>
            <p:ph sz="quarter" idx="1"/>
          </p:nvPr>
        </p:nvSpPr>
        <p:spPr>
          <a:xfrm>
            <a:off x="1283109" y="1349478"/>
            <a:ext cx="9490588" cy="4953000"/>
          </a:xfrm>
        </p:spPr>
        <p:txBody>
          <a:bodyPr>
            <a:normAutofit/>
          </a:bodyPr>
          <a:lstStyle/>
          <a:p>
            <a:pPr algn="just"/>
            <a:endParaRPr lang="en-US" sz="1400" dirty="0"/>
          </a:p>
          <a:p>
            <a:pPr algn="just">
              <a:lnSpc>
                <a:spcPct val="150000"/>
              </a:lnSpc>
              <a:spcAft>
                <a:spcPts val="600"/>
              </a:spcAft>
            </a:pPr>
            <a:r>
              <a:rPr lang="en-US" sz="1400" dirty="0"/>
              <a:t>Within the procedure for setting the total revenue and the regulated tariffs for the transmission activity during October 2021 – September 2022, ANRE approved the correction components of the regulated revenue amounting to lei</a:t>
            </a:r>
            <a:r>
              <a:rPr lang="ro-RO" sz="1400" dirty="0"/>
              <a:t> -</a:t>
            </a:r>
            <a:r>
              <a:rPr lang="en-US" sz="1400" dirty="0">
                <a:solidFill>
                  <a:srgbClr val="000000"/>
                </a:solidFill>
                <a:latin typeface="Calibri" panose="020F0502020204030204" pitchFamily="34" charset="0"/>
              </a:rPr>
              <a:t>273.069,05 </a:t>
            </a:r>
            <a:r>
              <a:rPr lang="en-US" sz="1400" dirty="0"/>
              <a:t>thousands the redistribution component of the efficiency gain amounting to lei </a:t>
            </a:r>
            <a:r>
              <a:rPr lang="en-US" sz="1400" dirty="0">
                <a:solidFill>
                  <a:srgbClr val="000000"/>
                </a:solidFill>
                <a:latin typeface="Calibri" panose="020F0502020204030204" pitchFamily="34" charset="0"/>
              </a:rPr>
              <a:t>-93.288,64 </a:t>
            </a:r>
            <a:r>
              <a:rPr lang="en-US" sz="1400" dirty="0"/>
              <a:t>thousands</a:t>
            </a:r>
          </a:p>
          <a:p>
            <a:pPr algn="just">
              <a:lnSpc>
                <a:spcPct val="150000"/>
              </a:lnSpc>
              <a:spcAft>
                <a:spcPts val="600"/>
              </a:spcAft>
            </a:pPr>
            <a:r>
              <a:rPr lang="en-US" sz="1400" dirty="0"/>
              <a:t>The annual economic efficiency gains, related to a regulatory period, are cumulated at the end of that period and are transferred to customers, through linearization, during the next regulatory period. The annual increase in economic efficiency is updated with the inflation rate.</a:t>
            </a:r>
          </a:p>
          <a:p>
            <a:pPr algn="just">
              <a:lnSpc>
                <a:spcPct val="150000"/>
              </a:lnSpc>
              <a:spcAft>
                <a:spcPts val="600"/>
              </a:spcAft>
            </a:pPr>
            <a:r>
              <a:rPr lang="en-US" sz="1400" dirty="0"/>
              <a:t>If the corrected regulated income level induces a change in transport tariffs by more than 10% compared to the approved transport tariffs for the previous regulatory year, ANRE may decide, in consultation with TSO, that part of this income be recover in the following year (s), as appropriate. The values are updated for </a:t>
            </a:r>
            <a:r>
              <a:rPr lang="en-US" sz="1400"/>
              <a:t>the recovery period with </a:t>
            </a:r>
            <a:r>
              <a:rPr lang="en-US" sz="1400" dirty="0"/>
              <a:t>the inflation rate.</a:t>
            </a:r>
          </a:p>
          <a:p>
            <a:pPr marL="0" indent="0" algn="just">
              <a:lnSpc>
                <a:spcPct val="150000"/>
              </a:lnSpc>
              <a:spcAft>
                <a:spcPts val="600"/>
              </a:spcAft>
              <a:buNone/>
            </a:pPr>
            <a:endParaRPr lang="ro-RO" sz="1400" dirty="0"/>
          </a:p>
          <a:p>
            <a:pPr marL="0" indent="0" algn="just">
              <a:buNone/>
            </a:pPr>
            <a:endParaRPr lang="ro-RO" sz="1400" dirty="0"/>
          </a:p>
        </p:txBody>
      </p:sp>
      <p:pic>
        <p:nvPicPr>
          <p:cNvPr id="7"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9220201" y="228601"/>
            <a:ext cx="1227035" cy="4676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19258157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ustom 3">
      <a:dk1>
        <a:sysClr val="windowText" lastClr="000000"/>
      </a:dk1>
      <a:lt1>
        <a:sysClr val="window" lastClr="FFFFFF"/>
      </a:lt1>
      <a:dk2>
        <a:srgbClr val="646B86"/>
      </a:dk2>
      <a:lt2>
        <a:srgbClr val="F2F2F2"/>
      </a:lt2>
      <a:accent1>
        <a:srgbClr val="D16349"/>
      </a:accent1>
      <a:accent2>
        <a:srgbClr val="CCB400"/>
      </a:accent2>
      <a:accent3>
        <a:srgbClr val="00516B"/>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54</TotalTime>
  <Words>178</Words>
  <Application>Microsoft Office PowerPoint</Application>
  <PresentationFormat>Widescreen</PresentationFormat>
  <Paragraphs>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Calibri</vt:lpstr>
      <vt:lpstr>Georgia</vt:lpstr>
      <vt:lpstr>Wingdings</vt:lpstr>
      <vt:lpstr>Wingdings 2</vt:lpstr>
      <vt:lpstr>Civic</vt:lpstr>
      <vt:lpstr>Information on the reconciliation of the regulatory account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Informații referitoare la reconcilierea contului de regularizare</dc:title>
  <dc:creator>Marius Adrian Ionita</dc:creator>
  <cp:lastModifiedBy>Marius Adrian Ionita</cp:lastModifiedBy>
  <cp:revision>14</cp:revision>
  <dcterms:created xsi:type="dcterms:W3CDTF">2018-07-31T10:41:24Z</dcterms:created>
  <dcterms:modified xsi:type="dcterms:W3CDTF">2021-08-16T10:39:28Z</dcterms:modified>
</cp:coreProperties>
</file>