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396" y="68"/>
      </p:cViewPr>
      <p:guideLst>
        <p:guide orient="horz" pos="66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8/10/2021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71785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8/10/2021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189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8/10/2021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7337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8/10/2021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08230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8/10/2021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88774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8/10/2021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38267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8/10/2021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9406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8/10/2021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12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8/10/2021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658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8/10/2021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516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8/10/2021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5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8/10/2021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368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28600"/>
            <a:ext cx="8577072" cy="609600"/>
          </a:xfrm>
        </p:spPr>
        <p:txBody>
          <a:bodyPr>
            <a:noAutofit/>
          </a:bodyPr>
          <a:lstStyle/>
          <a:p>
            <a:r>
              <a:rPr lang="ro-RO" sz="2000" dirty="0"/>
              <a:t>Posibila evoluție a tarifelor de transport în cadrul celei de a patra perioade de reglementare</a:t>
            </a: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80363499"/>
              </p:ext>
            </p:extLst>
          </p:nvPr>
        </p:nvGraphicFramePr>
        <p:xfrm>
          <a:off x="2048010" y="1571421"/>
          <a:ext cx="7986251" cy="4571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23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58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10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9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75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742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 err="1">
                          <a:effectLst/>
                        </a:rPr>
                        <a:t>Serviciul</a:t>
                      </a:r>
                      <a:r>
                        <a:rPr lang="en-US" sz="700" u="none" strike="noStrike" dirty="0">
                          <a:effectLst/>
                        </a:rPr>
                        <a:t> de transport</a:t>
                      </a:r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2019-2020 </a:t>
                      </a:r>
                      <a:endParaRPr lang="ro-RO" sz="700" u="none" strike="noStrike" dirty="0">
                        <a:effectLst/>
                      </a:endParaRPr>
                    </a:p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(</a:t>
                      </a:r>
                      <a:r>
                        <a:rPr lang="en-US" sz="700" u="none" strike="noStrike" dirty="0" err="1">
                          <a:effectLst/>
                        </a:rPr>
                        <a:t>tarife</a:t>
                      </a:r>
                      <a:r>
                        <a:rPr lang="en-US" sz="700" u="none" strike="noStrike" dirty="0">
                          <a:effectLst/>
                        </a:rPr>
                        <a:t> </a:t>
                      </a:r>
                      <a:r>
                        <a:rPr lang="en-US" sz="700" u="none" strike="noStrike" dirty="0" err="1">
                          <a:effectLst/>
                        </a:rPr>
                        <a:t>aprobate</a:t>
                      </a:r>
                      <a:r>
                        <a:rPr lang="en-US" sz="700" u="none" strike="noStrike" dirty="0">
                          <a:effectLst/>
                        </a:rPr>
                        <a:t>)</a:t>
                      </a:r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2020-2021</a:t>
                      </a:r>
                      <a:endParaRPr lang="ro-RO" sz="700" u="none" strike="noStrike" dirty="0">
                        <a:effectLst/>
                      </a:endParaRPr>
                    </a:p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 (</a:t>
                      </a:r>
                      <a:r>
                        <a:rPr lang="en-US" sz="700" u="none" strike="noStrike" dirty="0" err="1">
                          <a:effectLst/>
                        </a:rPr>
                        <a:t>tarife</a:t>
                      </a:r>
                      <a:r>
                        <a:rPr lang="en-US" sz="700" u="none" strike="noStrike" dirty="0">
                          <a:effectLst/>
                        </a:rPr>
                        <a:t> </a:t>
                      </a:r>
                      <a:r>
                        <a:rPr lang="en-US" sz="700" u="none" strike="noStrike" dirty="0" err="1">
                          <a:effectLst/>
                        </a:rPr>
                        <a:t>aprobate</a:t>
                      </a:r>
                      <a:r>
                        <a:rPr lang="en-US" sz="700" u="none" strike="noStrike" dirty="0">
                          <a:effectLst/>
                        </a:rPr>
                        <a:t>)</a:t>
                      </a:r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2021-2022 </a:t>
                      </a:r>
                      <a:endParaRPr lang="ro-RO" sz="700" u="none" strike="noStrike" dirty="0">
                        <a:effectLst/>
                      </a:endParaRPr>
                    </a:p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(</a:t>
                      </a:r>
                      <a:r>
                        <a:rPr lang="en-US" sz="700" u="none" strike="noStrike" dirty="0" err="1">
                          <a:effectLst/>
                        </a:rPr>
                        <a:t>tarife</a:t>
                      </a:r>
                      <a:r>
                        <a:rPr lang="en-US" sz="700" u="none" strike="noStrike" dirty="0">
                          <a:effectLst/>
                        </a:rPr>
                        <a:t> estimate)</a:t>
                      </a:r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2022-2023 </a:t>
                      </a:r>
                      <a:endParaRPr lang="ro-RO" sz="700" u="none" strike="noStrike" dirty="0">
                        <a:effectLst/>
                      </a:endParaRPr>
                    </a:p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(</a:t>
                      </a:r>
                      <a:r>
                        <a:rPr lang="en-US" sz="700" u="none" strike="noStrike" dirty="0" err="1">
                          <a:effectLst/>
                        </a:rPr>
                        <a:t>tarife</a:t>
                      </a:r>
                      <a:r>
                        <a:rPr lang="en-US" sz="700" u="none" strike="noStrike" dirty="0">
                          <a:effectLst/>
                        </a:rPr>
                        <a:t> estimate)</a:t>
                      </a:r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2023-2024</a:t>
                      </a:r>
                      <a:endParaRPr lang="ro-RO" sz="700" u="none" strike="noStrike" dirty="0">
                        <a:effectLst/>
                      </a:endParaRPr>
                    </a:p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 (</a:t>
                      </a:r>
                      <a:r>
                        <a:rPr lang="en-US" sz="700" u="none" strike="noStrike" dirty="0" err="1">
                          <a:effectLst/>
                        </a:rPr>
                        <a:t>tarife</a:t>
                      </a:r>
                      <a:r>
                        <a:rPr lang="en-US" sz="700" u="none" strike="noStrike" dirty="0">
                          <a:effectLst/>
                        </a:rPr>
                        <a:t> estimate)</a:t>
                      </a:r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0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1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4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5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6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0427">
                <a:tc>
                  <a:txBody>
                    <a:bodyPr/>
                    <a:lstStyle/>
                    <a:p>
                      <a:pPr algn="ctr" rtl="0" fontAlgn="ctr"/>
                      <a:r>
                        <a:rPr lang="ro-RO" sz="800" u="none" strike="noStrike" dirty="0">
                          <a:effectLst/>
                        </a:rPr>
                        <a:t>Prețul de referință pentru grupul punctelor de intrare în SNT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1,90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1,94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o-R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,</a:t>
                      </a:r>
                      <a:r>
                        <a:rPr lang="ro-R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2,36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2,51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0427">
                <a:tc>
                  <a:txBody>
                    <a:bodyPr/>
                    <a:lstStyle/>
                    <a:p>
                      <a:pPr algn="ctr" rtl="0" fontAlgn="ctr"/>
                      <a:r>
                        <a:rPr lang="ro-RO" sz="800" u="none" strike="noStrike" dirty="0">
                          <a:effectLst/>
                        </a:rPr>
                        <a:t>Prețul de referință pentru grupul punctelor de ieșire din SNT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1,48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1,62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</a:t>
                      </a:r>
                      <a:r>
                        <a:rPr lang="ro-RO" sz="105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8</a:t>
                      </a:r>
                      <a:r>
                        <a:rPr lang="ro-R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4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o-R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,95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2,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8635">
                <a:tc>
                  <a:txBody>
                    <a:bodyPr/>
                    <a:lstStyle/>
                    <a:p>
                      <a:pPr algn="ctr" rtl="0" fontAlgn="ctr"/>
                      <a:r>
                        <a:rPr lang="ro-RO" sz="800" u="none" strike="noStrike" dirty="0">
                          <a:effectLst/>
                        </a:rPr>
                        <a:t>Prețul de referință pentru grupul punctelor de intrare în SNT din depozitele de înmagazinare subterană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0,95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0,97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o-R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1,0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</a:t>
                      </a:r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1,26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28635">
                <a:tc>
                  <a:txBody>
                    <a:bodyPr/>
                    <a:lstStyle/>
                    <a:p>
                      <a:pPr algn="ctr" rtl="0" fontAlgn="ctr"/>
                      <a:r>
                        <a:rPr lang="ro-RO" sz="800" u="none" strike="noStrike" dirty="0">
                          <a:effectLst/>
                        </a:rPr>
                        <a:t>Prețul de referință pentru grupul punctelor de ieșire din SNT către depozitele de </a:t>
                      </a:r>
                      <a:r>
                        <a:rPr lang="ro-RO" sz="800" u="none" strike="noStrike">
                          <a:effectLst/>
                        </a:rPr>
                        <a:t>înmagazinare subterană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0,74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0,81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o-R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,</a:t>
                      </a:r>
                      <a:r>
                        <a:rPr lang="ro-R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92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o-R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,</a:t>
                      </a:r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9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,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07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38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800" u="none" strike="noStrike" dirty="0">
                          <a:effectLst/>
                        </a:rPr>
                        <a:t>Tariful pentru volumul de gaze transportat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1,51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1,46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o-R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,</a:t>
                      </a:r>
                      <a:r>
                        <a:rPr lang="ro-R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o-R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,</a:t>
                      </a:r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</a:t>
                      </a:r>
                      <a:r>
                        <a:rPr lang="ro-R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7183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Words>154</Words>
  <Application>Microsoft Office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Georgia</vt:lpstr>
      <vt:lpstr>Wingdings</vt:lpstr>
      <vt:lpstr>Wingdings 2</vt:lpstr>
      <vt:lpstr>1_Civic</vt:lpstr>
      <vt:lpstr>Posibila evoluție a tarifelor de transport în cadrul celei de a patra perioade de reglementare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Informaţii privind venitul reglementat şi venitul total</dc:title>
  <dc:creator>Marius Adrian Ionita</dc:creator>
  <cp:lastModifiedBy>Mihai Iuliu Fodor</cp:lastModifiedBy>
  <cp:revision>27</cp:revision>
  <dcterms:created xsi:type="dcterms:W3CDTF">2018-07-31T10:06:02Z</dcterms:created>
  <dcterms:modified xsi:type="dcterms:W3CDTF">2021-08-10T05:40:32Z</dcterms:modified>
</cp:coreProperties>
</file>