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36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ro-RO" sz="2000" dirty="0"/>
              <a:t>Tarifele de transport în perioada octombrie 201</a:t>
            </a:r>
            <a:r>
              <a:rPr lang="en-US" sz="2000" dirty="0"/>
              <a:t>9</a:t>
            </a:r>
            <a:r>
              <a:rPr lang="ro-RO" sz="2000" dirty="0"/>
              <a:t> – septembrie 202</a:t>
            </a:r>
            <a:r>
              <a:rPr lang="en-US" sz="2000" dirty="0"/>
              <a:t>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DBAD61-F887-4B6B-B184-BD37B0CB46B8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59465492"/>
              </p:ext>
            </p:extLst>
          </p:nvPr>
        </p:nvGraphicFramePr>
        <p:xfrm>
          <a:off x="1308682" y="1459684"/>
          <a:ext cx="9882231" cy="4675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0551">
                  <a:extLst>
                    <a:ext uri="{9D8B030D-6E8A-4147-A177-3AD203B41FA5}">
                      <a16:colId xmlns:a16="http://schemas.microsoft.com/office/drawing/2014/main" val="900700652"/>
                    </a:ext>
                  </a:extLst>
                </a:gridCol>
                <a:gridCol w="1990462">
                  <a:extLst>
                    <a:ext uri="{9D8B030D-6E8A-4147-A177-3AD203B41FA5}">
                      <a16:colId xmlns:a16="http://schemas.microsoft.com/office/drawing/2014/main" val="3646686276"/>
                    </a:ext>
                  </a:extLst>
                </a:gridCol>
                <a:gridCol w="1597980">
                  <a:extLst>
                    <a:ext uri="{9D8B030D-6E8A-4147-A177-3AD203B41FA5}">
                      <a16:colId xmlns:a16="http://schemas.microsoft.com/office/drawing/2014/main" val="47397792"/>
                    </a:ext>
                  </a:extLst>
                </a:gridCol>
                <a:gridCol w="1401733">
                  <a:extLst>
                    <a:ext uri="{9D8B030D-6E8A-4147-A177-3AD203B41FA5}">
                      <a16:colId xmlns:a16="http://schemas.microsoft.com/office/drawing/2014/main" val="2794187062"/>
                    </a:ext>
                  </a:extLst>
                </a:gridCol>
                <a:gridCol w="1443788">
                  <a:extLst>
                    <a:ext uri="{9D8B030D-6E8A-4147-A177-3AD203B41FA5}">
                      <a16:colId xmlns:a16="http://schemas.microsoft.com/office/drawing/2014/main" val="279786419"/>
                    </a:ext>
                  </a:extLst>
                </a:gridCol>
                <a:gridCol w="1387717">
                  <a:extLst>
                    <a:ext uri="{9D8B030D-6E8A-4147-A177-3AD203B41FA5}">
                      <a16:colId xmlns:a16="http://schemas.microsoft.com/office/drawing/2014/main" val="2937174550"/>
                    </a:ext>
                  </a:extLst>
                </a:gridCol>
              </a:tblGrid>
              <a:tr h="2851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Serviciul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de transport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2019-2020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2020-2021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2021-2022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88778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 = (3/2 %)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(5/3 %)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8846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intrare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9,76%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726213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ieșire</a:t>
                      </a:r>
                      <a:r>
                        <a:rPr lang="en-US" sz="1000" b="0" u="none" strike="noStrike" dirty="0">
                          <a:effectLst/>
                        </a:rPr>
                        <a:t> din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98594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intrare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SNT din </a:t>
                      </a:r>
                      <a:r>
                        <a:rPr lang="en-US" sz="1000" b="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subterană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9,24%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3176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ieșire</a:t>
                      </a:r>
                      <a:r>
                        <a:rPr lang="en-US" sz="1000" b="0" u="none" strike="noStrike" dirty="0">
                          <a:effectLst/>
                        </a:rPr>
                        <a:t> din SNT </a:t>
                      </a:r>
                      <a:r>
                        <a:rPr lang="en-US" sz="1000" b="0" u="none" strike="noStrike" dirty="0" err="1">
                          <a:effectLst/>
                        </a:rPr>
                        <a:t>către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subterană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1702"/>
                  </a:ext>
                </a:extLst>
              </a:tr>
              <a:tr h="34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0" u="none" strike="noStrike" dirty="0">
                          <a:effectLst/>
                        </a:rPr>
                        <a:t>Tariful pentru volumul de gaze transportat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-3,11%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-24,13%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80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177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Tarifele de transport în perioada octombrie 2019 – septembrie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15</cp:revision>
  <dcterms:created xsi:type="dcterms:W3CDTF">2018-07-31T10:06:02Z</dcterms:created>
  <dcterms:modified xsi:type="dcterms:W3CDTF">2021-06-14T09:20:49Z</dcterms:modified>
</cp:coreProperties>
</file>