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" y="1325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forecasted trends of the transmission tariffs during  the fifth </a:t>
            </a:r>
            <a:r>
              <a:rPr lang="en-US" sz="2000"/>
              <a:t>regulatory period</a:t>
            </a:r>
            <a:endParaRPr lang="en-US" sz="200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8C0917D-78B1-4632-8E72-4F03D8522E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77416742"/>
              </p:ext>
            </p:extLst>
          </p:nvPr>
        </p:nvGraphicFramePr>
        <p:xfrm>
          <a:off x="709127" y="1502279"/>
          <a:ext cx="9019592" cy="4548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8916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1000898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932935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955126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808653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6730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Transmission service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forecasted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forecasted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forecasted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18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02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041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1718A6-C585-4C1D-B6F7-A7C96E20F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751923"/>
              </p:ext>
            </p:extLst>
          </p:nvPr>
        </p:nvGraphicFramePr>
        <p:xfrm>
          <a:off x="9728719" y="1500080"/>
          <a:ext cx="1803919" cy="4542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304">
                  <a:extLst>
                    <a:ext uri="{9D8B030D-6E8A-4147-A177-3AD203B41FA5}">
                      <a16:colId xmlns:a16="http://schemas.microsoft.com/office/drawing/2014/main" val="3708576781"/>
                    </a:ext>
                  </a:extLst>
                </a:gridCol>
                <a:gridCol w="895615">
                  <a:extLst>
                    <a:ext uri="{9D8B030D-6E8A-4147-A177-3AD203B41FA5}">
                      <a16:colId xmlns:a16="http://schemas.microsoft.com/office/drawing/2014/main" val="2168353081"/>
                    </a:ext>
                  </a:extLst>
                </a:gridCol>
              </a:tblGrid>
              <a:tr h="673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forecasted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83275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10 = (9/7 %)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82341"/>
                  </a:ext>
                </a:extLst>
              </a:tr>
              <a:tr h="715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17468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7467"/>
                  </a:ext>
                </a:extLst>
              </a:tr>
              <a:tr h="1026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6181"/>
                  </a:ext>
                </a:extLst>
              </a:tr>
              <a:tr h="1031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7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349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232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1_Civic</vt:lpstr>
      <vt:lpstr>The forecasted trends of the transmission tariffs during  the fifth regulatory period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22</cp:revision>
  <dcterms:created xsi:type="dcterms:W3CDTF">2018-07-31T10:06:02Z</dcterms:created>
  <dcterms:modified xsi:type="dcterms:W3CDTF">2025-08-29T09:28:02Z</dcterms:modified>
</cp:coreProperties>
</file>