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" y="1325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29-Aug-25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 err="1"/>
              <a:t>Estimari</a:t>
            </a:r>
            <a:r>
              <a:rPr lang="en-US" sz="2000" dirty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posibila</a:t>
            </a:r>
            <a:r>
              <a:rPr lang="en-US" sz="2000" dirty="0"/>
              <a:t> </a:t>
            </a:r>
            <a:r>
              <a:rPr lang="en-US" sz="2000" dirty="0" err="1"/>
              <a:t>evolutie</a:t>
            </a:r>
            <a:r>
              <a:rPr lang="en-US" sz="2000" dirty="0"/>
              <a:t> a </a:t>
            </a:r>
            <a:r>
              <a:rPr lang="ro-RO" sz="2000" dirty="0"/>
              <a:t>preturilor de referință în</a:t>
            </a:r>
            <a:r>
              <a:rPr lang="en-US" sz="2000" dirty="0"/>
              <a:t> </a:t>
            </a:r>
            <a:r>
              <a:rPr lang="en-US" sz="2000" dirty="0" err="1"/>
              <a:t>cea</a:t>
            </a:r>
            <a:r>
              <a:rPr lang="en-US" sz="2000" dirty="0"/>
              <a:t> de a </a:t>
            </a:r>
            <a:r>
              <a:rPr lang="en-US" sz="2000" dirty="0" err="1"/>
              <a:t>cincea</a:t>
            </a:r>
            <a:r>
              <a:rPr lang="ro-RO" sz="2000" dirty="0"/>
              <a:t> perioada </a:t>
            </a:r>
            <a:r>
              <a:rPr lang="en-US" sz="2000" dirty="0"/>
              <a:t>de </a:t>
            </a:r>
            <a:r>
              <a:rPr lang="en-US" sz="2000" dirty="0" err="1"/>
              <a:t>reglementare</a:t>
            </a:r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DBAD61-F887-4B6B-B184-BD37B0CB46B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78118064"/>
              </p:ext>
            </p:extLst>
          </p:nvPr>
        </p:nvGraphicFramePr>
        <p:xfrm>
          <a:off x="448604" y="1531581"/>
          <a:ext cx="9579316" cy="4595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1223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988541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970005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972971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1072072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1043240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816864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Serviciul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estimate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estimate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estimate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8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</a:t>
                      </a:r>
                      <a:r>
                        <a:rPr lang="ro-RO" sz="1000" b="0" u="none" strike="noStrike" dirty="0">
                          <a:effectLst/>
                        </a:rPr>
                        <a:t> – lei/MWh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</a:t>
                      </a:r>
                      <a:r>
                        <a:rPr lang="ro-RO" sz="1000" b="0" u="none" strike="noStrike" dirty="0">
                          <a:effectLst/>
                        </a:rPr>
                        <a:t> - lei/MWh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 din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r>
                        <a:rPr lang="ro-RO" sz="1000" b="0" u="none" strike="noStrike" dirty="0">
                          <a:effectLst/>
                        </a:rPr>
                        <a:t> - lei/MWh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 </a:t>
                      </a:r>
                      <a:r>
                        <a:rPr lang="en-US" sz="1000" b="0" u="none" strike="noStrike" dirty="0" err="1">
                          <a:effectLst/>
                        </a:rPr>
                        <a:t>către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r>
                        <a:rPr lang="ro-RO" sz="1000" b="0" u="none" strike="noStrike" dirty="0">
                          <a:effectLst/>
                        </a:rPr>
                        <a:t> - lei/MWh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A14981-B89E-4764-8EA3-460744E28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120623"/>
              </p:ext>
            </p:extLst>
          </p:nvPr>
        </p:nvGraphicFramePr>
        <p:xfrm>
          <a:off x="10027920" y="1531581"/>
          <a:ext cx="1682496" cy="4595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304">
                  <a:extLst>
                    <a:ext uri="{9D8B030D-6E8A-4147-A177-3AD203B41FA5}">
                      <a16:colId xmlns:a16="http://schemas.microsoft.com/office/drawing/2014/main" val="3708576781"/>
                    </a:ext>
                  </a:extLst>
                </a:gridCol>
                <a:gridCol w="774192">
                  <a:extLst>
                    <a:ext uri="{9D8B030D-6E8A-4147-A177-3AD203B41FA5}">
                      <a16:colId xmlns:a16="http://schemas.microsoft.com/office/drawing/2014/main" val="2168353081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-20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 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estimate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83275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10 = (9/7 %)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82341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17468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7467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6181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7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255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1_Civic</vt:lpstr>
      <vt:lpstr>Estimari privind posibila evolutie a preturilor de referință în cea de a cincea perioada de reglementare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23</cp:revision>
  <dcterms:created xsi:type="dcterms:W3CDTF">2018-07-31T10:06:02Z</dcterms:created>
  <dcterms:modified xsi:type="dcterms:W3CDTF">2025-08-29T09:27:38Z</dcterms:modified>
</cp:coreProperties>
</file>