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90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approved tariffs during  O</a:t>
            </a:r>
            <a:r>
              <a:rPr lang="ro-RO" sz="2000" dirty="0" err="1"/>
              <a:t>ctobe</a:t>
            </a:r>
            <a:r>
              <a:rPr lang="en-US" sz="2000" dirty="0"/>
              <a:t>r</a:t>
            </a:r>
            <a:r>
              <a:rPr lang="ro-RO" sz="2000" dirty="0"/>
              <a:t> </a:t>
            </a:r>
            <a:r>
              <a:rPr lang="ro-RO" sz="2000" dirty="0" smtClean="0"/>
              <a:t>201</a:t>
            </a:r>
            <a:r>
              <a:rPr lang="en-US" sz="2000" dirty="0" smtClean="0"/>
              <a:t>9</a:t>
            </a:r>
            <a:r>
              <a:rPr lang="ro-RO" sz="2000" dirty="0" smtClean="0"/>
              <a:t> </a:t>
            </a:r>
            <a:r>
              <a:rPr lang="ro-RO" sz="2000" dirty="0"/>
              <a:t>– </a:t>
            </a:r>
            <a:r>
              <a:rPr lang="en-US" sz="2000" dirty="0"/>
              <a:t>S</a:t>
            </a:r>
            <a:r>
              <a:rPr lang="ro-RO" sz="2000" dirty="0" err="1"/>
              <a:t>eptemb</a:t>
            </a:r>
            <a:r>
              <a:rPr lang="en-US" sz="2000" dirty="0" err="1"/>
              <a:t>er</a:t>
            </a:r>
            <a:r>
              <a:rPr lang="ro-RO" sz="2000" dirty="0"/>
              <a:t> </a:t>
            </a:r>
            <a:r>
              <a:rPr lang="ro-RO" sz="2000" dirty="0" smtClean="0"/>
              <a:t>202</a:t>
            </a:r>
            <a:r>
              <a:rPr lang="en-US" sz="2000" smtClean="0"/>
              <a:t>1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9079580"/>
              </p:ext>
            </p:extLst>
          </p:nvPr>
        </p:nvGraphicFramePr>
        <p:xfrm>
          <a:off x="2459038" y="1482213"/>
          <a:ext cx="7403690" cy="465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981"/>
                <a:gridCol w="1445342"/>
                <a:gridCol w="1231490"/>
                <a:gridCol w="1120877"/>
              </a:tblGrid>
              <a:tr h="27880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Transmission</a:t>
                      </a:r>
                      <a:r>
                        <a:rPr lang="en-US" sz="1000" baseline="0" dirty="0" smtClean="0"/>
                        <a:t> service</a:t>
                      </a:r>
                      <a:endParaRPr lang="en-US" sz="1000" dirty="0"/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2019-2020</a:t>
                      </a:r>
                      <a:endParaRPr lang="ro-RO" sz="10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 (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approved</a:t>
                      </a:r>
                      <a:r>
                        <a:rPr lang="ro-RO" sz="1000" u="none" strike="noStrike" dirty="0" smtClean="0">
                          <a:effectLst/>
                        </a:rPr>
                        <a:t> 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1000" u="none" strike="noStrike" dirty="0" smtClean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2020-2021 </a:t>
                      </a:r>
                      <a:endParaRPr lang="ro-RO" sz="10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approved</a:t>
                      </a:r>
                      <a:r>
                        <a:rPr lang="ro-RO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o-RO" sz="1000" u="none" strike="noStrike" baseline="0" dirty="0" err="1" smtClean="0">
                          <a:effectLst/>
                        </a:rPr>
                        <a:t>tariffs</a:t>
                      </a:r>
                      <a:r>
                        <a:rPr lang="en-US" sz="1000" u="none" strike="noStrike" dirty="0" smtClean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 smtClean="0">
                          <a:effectLst/>
                        </a:rPr>
                        <a:t>Varia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</a:tr>
              <a:tr h="228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4 = (3/2 %) - 100%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tariff </a:t>
                      </a:r>
                      <a:r>
                        <a:rPr lang="en-US" sz="1000" noProof="0" dirty="0" smtClean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2,14%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</a:t>
                      </a:r>
                      <a:endParaRPr lang="en-US" sz="1000" noProof="0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1,48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9,65%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tariff </a:t>
                      </a:r>
                      <a:r>
                        <a:rPr lang="en-US" sz="1000" noProof="0" dirty="0" smtClean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0,95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2,14%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0,74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9,65%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1,51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-3,11%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142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2019 – September 2021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15</cp:revision>
  <dcterms:created xsi:type="dcterms:W3CDTF">2018-07-31T10:06:02Z</dcterms:created>
  <dcterms:modified xsi:type="dcterms:W3CDTF">2020-07-14T08:04:42Z</dcterms:modified>
</cp:coreProperties>
</file>