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</a:t>
            </a:r>
            <a:r>
              <a:rPr lang="ro-RO" sz="2200" dirty="0" err="1" smtClean="0"/>
              <a:t>nforma</a:t>
            </a:r>
            <a:r>
              <a:rPr lang="en-US" sz="2200" dirty="0" err="1" smtClean="0"/>
              <a:t>tion</a:t>
            </a:r>
            <a:r>
              <a:rPr lang="en-US" sz="2200" dirty="0" smtClean="0"/>
              <a:t> on the reconciliation of the regulatory account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400" dirty="0" smtClean="0"/>
              <a:t>Within </a:t>
            </a:r>
            <a:r>
              <a:rPr lang="en-US" sz="1400" dirty="0" smtClean="0"/>
              <a:t>the procedure for setting the total revenue and the regulated tariffs for the transmission activity during </a:t>
            </a:r>
            <a:r>
              <a:rPr lang="en-US" sz="1400" smtClean="0"/>
              <a:t>October </a:t>
            </a:r>
            <a:r>
              <a:rPr lang="en-US" sz="1400" smtClean="0"/>
              <a:t>2020 </a:t>
            </a:r>
            <a:r>
              <a:rPr lang="en-US" sz="1400" dirty="0" smtClean="0"/>
              <a:t>– </a:t>
            </a:r>
            <a:r>
              <a:rPr lang="en-US" sz="1400" smtClean="0"/>
              <a:t>September </a:t>
            </a:r>
            <a:r>
              <a:rPr lang="en-US" sz="1400" smtClean="0"/>
              <a:t>2021, </a:t>
            </a:r>
            <a:r>
              <a:rPr lang="en-US" sz="1400" dirty="0" smtClean="0"/>
              <a:t>ANRE approved the correction </a:t>
            </a:r>
            <a:r>
              <a:rPr lang="en-US" sz="1400" dirty="0" smtClean="0"/>
              <a:t>components of the regulated revenue amounting </a:t>
            </a:r>
            <a:r>
              <a:rPr lang="en-US" sz="1400" dirty="0" smtClean="0"/>
              <a:t>to </a:t>
            </a:r>
            <a:r>
              <a:rPr lang="en-US" sz="1400" dirty="0" smtClean="0"/>
              <a:t>lei</a:t>
            </a:r>
            <a:r>
              <a:rPr lang="ro-RO" sz="1400" dirty="0" smtClean="0"/>
              <a:t> </a:t>
            </a:r>
            <a:r>
              <a:rPr lang="ro-RO" sz="1400" dirty="0"/>
              <a:t>-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211.689,03</a:t>
            </a:r>
            <a:r>
              <a:rPr lang="ro-RO" sz="1400" dirty="0"/>
              <a:t> </a:t>
            </a:r>
            <a:r>
              <a:rPr lang="en-US" sz="1400" dirty="0" smtClean="0"/>
              <a:t>thousands </a:t>
            </a:r>
            <a:r>
              <a:rPr lang="en-US" sz="1400" dirty="0"/>
              <a:t>the redistribution component of the efficiency gain amounting to </a:t>
            </a:r>
            <a:r>
              <a:rPr lang="en-US" sz="1400" dirty="0" smtClean="0"/>
              <a:t>lei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-92.789,12 </a:t>
            </a:r>
            <a:r>
              <a:rPr lang="en-US" sz="1400" dirty="0"/>
              <a:t>thousands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ro-RO" sz="1400" dirty="0" smtClean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62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Information on the reconciliation of the regulatory account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Marius Adrian Ionita</cp:lastModifiedBy>
  <cp:revision>11</cp:revision>
  <dcterms:created xsi:type="dcterms:W3CDTF">2018-07-31T10:41:24Z</dcterms:created>
  <dcterms:modified xsi:type="dcterms:W3CDTF">2020-07-14T07:56:13Z</dcterms:modified>
</cp:coreProperties>
</file>