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 showGuides="1">
      <p:cViewPr varScale="1">
        <p:scale>
          <a:sx n="84" d="100"/>
          <a:sy n="84" d="100"/>
        </p:scale>
        <p:origin x="81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3E449A-BE83-4619-A781-487E468E5300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D8850-A3C9-4E64-ADD4-D6813660F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330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C28A0-8B66-4DC7-B5E1-34B8301819FE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204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73358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26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3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3"/>
            <a:ext cx="1930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09195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4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3786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9" y="2743202"/>
            <a:ext cx="8640233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5324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9" y="1575654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60854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8" y="1524001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2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4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8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695788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2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699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193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2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676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262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2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6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31771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5752" y="228600"/>
            <a:ext cx="7470648" cy="8382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I</a:t>
            </a:r>
            <a:r>
              <a:rPr lang="ro-RO" sz="2200" dirty="0" err="1" smtClean="0"/>
              <a:t>nformații</a:t>
            </a:r>
            <a:r>
              <a:rPr lang="ro-RO" sz="2200" dirty="0" smtClean="0"/>
              <a:t> </a:t>
            </a:r>
            <a:r>
              <a:rPr lang="ro-RO" sz="2200" dirty="0"/>
              <a:t>referitoare la reconcilierea contului de regularizare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283109" y="1349478"/>
            <a:ext cx="9490588" cy="4953000"/>
          </a:xfrm>
        </p:spPr>
        <p:txBody>
          <a:bodyPr>
            <a:normAutofit/>
          </a:bodyPr>
          <a:lstStyle/>
          <a:p>
            <a:pPr algn="just"/>
            <a:endParaRPr lang="en-US" sz="1400" dirty="0"/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ro-RO" sz="1400" dirty="0" smtClean="0"/>
              <a:t>În </a:t>
            </a:r>
            <a:r>
              <a:rPr lang="ro-RO" sz="1400" dirty="0"/>
              <a:t>cadrul procedurii de stabilire a venitului total și a tarifelor reglementate pentru activitatea de transport în perioada </a:t>
            </a:r>
            <a:r>
              <a:rPr lang="ro-RO" sz="1400" dirty="0" smtClean="0"/>
              <a:t>oct.20</a:t>
            </a:r>
            <a:r>
              <a:rPr lang="en-US" sz="1400" dirty="0" smtClean="0"/>
              <a:t>20</a:t>
            </a:r>
            <a:r>
              <a:rPr lang="ro-RO" sz="1400" dirty="0" smtClean="0"/>
              <a:t> </a:t>
            </a:r>
            <a:r>
              <a:rPr lang="ro-RO" sz="1400" dirty="0"/>
              <a:t>– </a:t>
            </a:r>
            <a:r>
              <a:rPr lang="ro-RO" sz="1400" dirty="0" smtClean="0"/>
              <a:t>sept.202</a:t>
            </a:r>
            <a:r>
              <a:rPr lang="en-US" sz="1400" dirty="0" smtClean="0"/>
              <a:t>1</a:t>
            </a:r>
            <a:r>
              <a:rPr lang="ro-RO" sz="1400" dirty="0" smtClean="0"/>
              <a:t>, </a:t>
            </a:r>
            <a:r>
              <a:rPr lang="ro-RO" sz="1400" dirty="0"/>
              <a:t>ANRE a </a:t>
            </a:r>
            <a:r>
              <a:rPr lang="ro-RO" sz="1400" dirty="0" smtClean="0"/>
              <a:t>ap</a:t>
            </a:r>
            <a:r>
              <a:rPr lang="en-US" sz="1400" dirty="0" smtClean="0"/>
              <a:t>r</a:t>
            </a:r>
            <a:r>
              <a:rPr lang="ro-RO" sz="1400" dirty="0" err="1" smtClean="0"/>
              <a:t>obat</a:t>
            </a:r>
            <a:r>
              <a:rPr lang="ro-RO" sz="1400" dirty="0" smtClean="0"/>
              <a:t> </a:t>
            </a:r>
            <a:r>
              <a:rPr lang="ro-RO" sz="1400" dirty="0" smtClean="0"/>
              <a:t>component</a:t>
            </a:r>
            <a:r>
              <a:rPr lang="en-US" sz="1400" dirty="0" err="1" smtClean="0"/>
              <a:t>ele</a:t>
            </a:r>
            <a:r>
              <a:rPr lang="ro-RO" sz="1400" dirty="0" smtClean="0"/>
              <a:t> </a:t>
            </a:r>
            <a:r>
              <a:rPr lang="ro-RO" sz="1400" dirty="0"/>
              <a:t>de corecție </a:t>
            </a:r>
            <a:r>
              <a:rPr lang="en-US" sz="1400" dirty="0" smtClean="0"/>
              <a:t>ale </a:t>
            </a:r>
            <a:r>
              <a:rPr lang="en-US" sz="1400" dirty="0" err="1" smtClean="0"/>
              <a:t>venitului</a:t>
            </a:r>
            <a:r>
              <a:rPr lang="en-US" sz="1400" dirty="0" smtClean="0"/>
              <a:t> </a:t>
            </a:r>
            <a:r>
              <a:rPr lang="en-US" sz="1400" dirty="0" err="1" smtClean="0"/>
              <a:t>reglementat</a:t>
            </a:r>
            <a:r>
              <a:rPr lang="en-US" sz="1400" dirty="0" smtClean="0"/>
              <a:t> </a:t>
            </a:r>
            <a:r>
              <a:rPr lang="ro-RO" sz="1400" dirty="0" smtClean="0"/>
              <a:t>în </a:t>
            </a:r>
            <a:r>
              <a:rPr lang="ro-RO" sz="1400" dirty="0"/>
              <a:t>valoare </a:t>
            </a:r>
            <a:r>
              <a:rPr lang="ro-RO" sz="1400" dirty="0" smtClean="0"/>
              <a:t>de</a:t>
            </a:r>
            <a:r>
              <a:rPr lang="en-US" sz="1400" smtClean="0"/>
              <a:t>  </a:t>
            </a:r>
            <a:r>
              <a:rPr lang="ro-RO" sz="1400" smtClean="0"/>
              <a:t> </a:t>
            </a:r>
            <a:r>
              <a:rPr lang="ro-RO" sz="1400" dirty="0" smtClean="0"/>
              <a:t>-</a:t>
            </a:r>
            <a:r>
              <a:rPr 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211.689,03</a:t>
            </a:r>
            <a:r>
              <a:rPr lang="ro-RO" sz="1400" dirty="0" smtClean="0"/>
              <a:t> </a:t>
            </a:r>
            <a:r>
              <a:rPr lang="ro-RO" sz="1400" dirty="0"/>
              <a:t>mii </a:t>
            </a:r>
            <a:r>
              <a:rPr lang="ro-RO" sz="1400" dirty="0" smtClean="0"/>
              <a:t>lei</a:t>
            </a:r>
            <a:r>
              <a:rPr lang="en-US" sz="1400" dirty="0" smtClean="0"/>
              <a:t> si </a:t>
            </a:r>
            <a:r>
              <a:rPr lang="en-US" sz="1400" dirty="0" err="1" smtClean="0"/>
              <a:t>componena</a:t>
            </a:r>
            <a:r>
              <a:rPr lang="en-US" sz="1400" dirty="0" smtClean="0"/>
              <a:t> de </a:t>
            </a:r>
            <a:r>
              <a:rPr lang="en-US" sz="1400" dirty="0" err="1" smtClean="0"/>
              <a:t>redistribuire</a:t>
            </a:r>
            <a:r>
              <a:rPr lang="en-US" sz="1400" dirty="0" smtClean="0"/>
              <a:t> a </a:t>
            </a:r>
            <a:r>
              <a:rPr lang="en-US" sz="1400" dirty="0" err="1" smtClean="0"/>
              <a:t>sporului</a:t>
            </a:r>
            <a:r>
              <a:rPr lang="en-US" sz="1400" dirty="0" smtClean="0"/>
              <a:t> de </a:t>
            </a:r>
            <a:r>
              <a:rPr lang="en-US" sz="1400" dirty="0" err="1" smtClean="0"/>
              <a:t>eficienta</a:t>
            </a:r>
            <a:r>
              <a:rPr lang="en-US" sz="1400" dirty="0" smtClean="0"/>
              <a:t> in </a:t>
            </a:r>
            <a:r>
              <a:rPr lang="en-US" sz="1400" dirty="0" err="1" smtClean="0"/>
              <a:t>valoare</a:t>
            </a:r>
            <a:r>
              <a:rPr lang="en-US" sz="1400" dirty="0" smtClean="0"/>
              <a:t> de 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92.789,12 mii lei.</a:t>
            </a:r>
            <a:endParaRPr lang="en-US" sz="1400" dirty="0" smtClean="0"/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endParaRPr lang="ro-RO" sz="1400" dirty="0"/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endParaRPr lang="ro-RO" sz="1400" dirty="0" smtClean="0"/>
          </a:p>
          <a:p>
            <a:pPr marL="0" indent="0" algn="just">
              <a:buNone/>
            </a:pPr>
            <a:endParaRPr lang="ro-RO" sz="14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201" y="228601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258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68</Words>
  <Application>Microsoft Office PowerPoint</Application>
  <PresentationFormat>Widescreen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Georgia</vt:lpstr>
      <vt:lpstr>Wingdings</vt:lpstr>
      <vt:lpstr>Wingdings 2</vt:lpstr>
      <vt:lpstr>Civic</vt:lpstr>
      <vt:lpstr>Informații referitoare la reconcilierea contului de regularizare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Informații referitoare la reconcilierea contului de regularizare</dc:title>
  <dc:creator>Marius Adrian Ionita</dc:creator>
  <cp:lastModifiedBy>Marius Adrian Ionita</cp:lastModifiedBy>
  <cp:revision>9</cp:revision>
  <cp:lastPrinted>2019-08-30T05:05:48Z</cp:lastPrinted>
  <dcterms:created xsi:type="dcterms:W3CDTF">2018-07-31T10:41:24Z</dcterms:created>
  <dcterms:modified xsi:type="dcterms:W3CDTF">2020-08-27T08:15:07Z</dcterms:modified>
</cp:coreProperties>
</file>