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8/19/2019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8/19/2019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8/19/2019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8/19/2019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8/19/2019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8/19/2019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838200"/>
          </a:xfrm>
        </p:spPr>
        <p:txBody>
          <a:bodyPr>
            <a:normAutofit/>
          </a:bodyPr>
          <a:lstStyle/>
          <a:p>
            <a:r>
              <a:rPr lang="en-US" sz="2200" dirty="0" smtClean="0"/>
              <a:t>I</a:t>
            </a:r>
            <a:r>
              <a:rPr lang="ro-RO" sz="2200" dirty="0" err="1" smtClean="0"/>
              <a:t>nforma</a:t>
            </a:r>
            <a:r>
              <a:rPr lang="en-US" sz="2200" dirty="0" err="1" smtClean="0"/>
              <a:t>tion</a:t>
            </a:r>
            <a:r>
              <a:rPr lang="en-US" sz="2200" dirty="0" smtClean="0"/>
              <a:t> on the reconciliation of the regulatory account</a:t>
            </a:r>
            <a:endParaRPr lang="ro-RO" sz="2200" dirty="0"/>
          </a:p>
        </p:txBody>
      </p:sp>
      <p:sp>
        <p:nvSpPr>
          <p:cNvPr id="4" name="Content Placeholder 3"/>
          <p:cNvSpPr>
            <a:spLocks noGrp="1"/>
          </p:cNvSpPr>
          <p:nvPr>
            <p:ph sz="quarter" idx="1"/>
          </p:nvPr>
        </p:nvSpPr>
        <p:spPr>
          <a:xfrm>
            <a:off x="1283109" y="1349478"/>
            <a:ext cx="9490588" cy="4953000"/>
          </a:xfrm>
        </p:spPr>
        <p:txBody>
          <a:bodyPr>
            <a:normAutofit/>
          </a:bodyPr>
          <a:lstStyle/>
          <a:p>
            <a:pPr algn="just"/>
            <a:endParaRPr lang="en-US" sz="1400" dirty="0"/>
          </a:p>
          <a:p>
            <a:pPr algn="just">
              <a:lnSpc>
                <a:spcPct val="150000"/>
              </a:lnSpc>
              <a:spcAft>
                <a:spcPts val="600"/>
              </a:spcAft>
            </a:pPr>
            <a:r>
              <a:rPr lang="en-US" sz="1400" dirty="0" smtClean="0"/>
              <a:t>In line with the Methodology approved by the Order of ANRE President No.41/2019, the correction component of the total revenue represents: the </a:t>
            </a:r>
            <a:r>
              <a:rPr lang="en-US" sz="1400" dirty="0" smtClean="0"/>
              <a:t>difference between the corrected regulated revenue achieved in the previous years and the one considered allowed in the same previous years</a:t>
            </a:r>
            <a:r>
              <a:rPr lang="en-US" sz="1400" dirty="0" smtClean="0"/>
              <a:t>. For the first year of the fourth regulatory period the correction component of the corrected regulated revenue is 0. </a:t>
            </a:r>
          </a:p>
          <a:p>
            <a:pPr algn="just">
              <a:lnSpc>
                <a:spcPct val="150000"/>
              </a:lnSpc>
              <a:spcAft>
                <a:spcPts val="600"/>
              </a:spcAft>
            </a:pPr>
            <a:r>
              <a:rPr lang="en-US" sz="1400" dirty="0" smtClean="0"/>
              <a:t>The differences between the total revenue achieved in the years of the third regulatory period and the allowed revenue related to such years are regulated by the correction component of the amounts to be regulated from the previous regulatory periods (SR).</a:t>
            </a:r>
          </a:p>
          <a:p>
            <a:pPr algn="just">
              <a:lnSpc>
                <a:spcPct val="150000"/>
              </a:lnSpc>
              <a:spcAft>
                <a:spcPts val="600"/>
              </a:spcAft>
            </a:pPr>
            <a:r>
              <a:rPr lang="en-US" sz="1400" dirty="0" smtClean="0"/>
              <a:t>Within the procedure for setting the total revenue and the regulated tariffs for the transmission activity during October 2019 – September 2020, ANRE approved the correction component of the amounts to be regulated from the previous regulatory periods (SR) amounting to lei </a:t>
            </a:r>
            <a:r>
              <a:rPr lang="ro-RO" sz="1400" dirty="0"/>
              <a:t>-73.849,92 </a:t>
            </a:r>
            <a:r>
              <a:rPr lang="en-US" sz="1400" dirty="0" smtClean="0"/>
              <a:t>thousand;</a:t>
            </a:r>
          </a:p>
          <a:p>
            <a:pPr marL="0" indent="0" algn="just">
              <a:lnSpc>
                <a:spcPct val="150000"/>
              </a:lnSpc>
              <a:spcAft>
                <a:spcPts val="600"/>
              </a:spcAft>
              <a:buNone/>
            </a:pPr>
            <a:endParaRPr lang="ro-RO" sz="1400" dirty="0" smtClean="0"/>
          </a:p>
          <a:p>
            <a:pPr marL="0" indent="0" algn="just">
              <a:buNone/>
            </a:pPr>
            <a:endParaRPr lang="ro-RO" sz="14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169</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Information on the reconciliation of the regulatory account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Alina Ioana Veres</cp:lastModifiedBy>
  <cp:revision>8</cp:revision>
  <dcterms:created xsi:type="dcterms:W3CDTF">2018-07-31T10:41:24Z</dcterms:created>
  <dcterms:modified xsi:type="dcterms:W3CDTF">2019-08-19T09:26:53Z</dcterms:modified>
</cp:coreProperties>
</file>